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70" r:id="rId9"/>
    <p:sldId id="265" r:id="rId10"/>
    <p:sldId id="266" r:id="rId11"/>
    <p:sldId id="267" r:id="rId12"/>
    <p:sldId id="268" r:id="rId13"/>
    <p:sldId id="269" r:id="rId14"/>
    <p:sldId id="271" r:id="rId15"/>
    <p:sldId id="273" r:id="rId16"/>
    <p:sldId id="275" r:id="rId17"/>
    <p:sldId id="277" r:id="rId18"/>
    <p:sldId id="272" r:id="rId19"/>
    <p:sldId id="274" r:id="rId20"/>
    <p:sldId id="276" r:id="rId21"/>
    <p:sldId id="278" r:id="rId22"/>
    <p:sldId id="279" r:id="rId23"/>
    <p:sldId id="281" r:id="rId24"/>
    <p:sldId id="280" r:id="rId25"/>
    <p:sldId id="282" r:id="rId26"/>
    <p:sldId id="283" r:id="rId27"/>
    <p:sldId id="284" r:id="rId28"/>
    <p:sldId id="285" r:id="rId29"/>
    <p:sldId id="286" r:id="rId30"/>
    <p:sldId id="261" r:id="rId31"/>
    <p:sldId id="262" r:id="rId3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64FCEC-2C26-418C-80E2-383765709D65}" v="7" dt="2022-02-15T20:16:13.941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an Albertyn" userId="f499a6e059928ae0" providerId="LiveId" clId="{AE64FCEC-2C26-418C-80E2-383765709D65}"/>
    <pc:docChg chg="undo custSel addSld delSld modSld sldOrd">
      <pc:chgData name="Sean Albertyn" userId="f499a6e059928ae0" providerId="LiveId" clId="{AE64FCEC-2C26-418C-80E2-383765709D65}" dt="2022-05-12T06:42:35.885" v="1984" actId="1076"/>
      <pc:docMkLst>
        <pc:docMk/>
      </pc:docMkLst>
      <pc:sldChg chg="modSp mod">
        <pc:chgData name="Sean Albertyn" userId="f499a6e059928ae0" providerId="LiveId" clId="{AE64FCEC-2C26-418C-80E2-383765709D65}" dt="2022-02-09T22:45:11.257" v="25" actId="20577"/>
        <pc:sldMkLst>
          <pc:docMk/>
          <pc:sldMk cId="0" sldId="256"/>
        </pc:sldMkLst>
        <pc:spChg chg="mod">
          <ac:chgData name="Sean Albertyn" userId="f499a6e059928ae0" providerId="LiveId" clId="{AE64FCEC-2C26-418C-80E2-383765709D65}" dt="2022-02-09T22:45:11.257" v="25" actId="20577"/>
          <ac:spMkLst>
            <pc:docMk/>
            <pc:sldMk cId="0" sldId="256"/>
            <ac:spMk id="55" creationId="{00000000-0000-0000-0000-000000000000}"/>
          </ac:spMkLst>
        </pc:spChg>
      </pc:sldChg>
      <pc:sldChg chg="addSp modSp mod">
        <pc:chgData name="Sean Albertyn" userId="f499a6e059928ae0" providerId="LiveId" clId="{AE64FCEC-2C26-418C-80E2-383765709D65}" dt="2022-02-09T22:49:09.556" v="31" actId="14100"/>
        <pc:sldMkLst>
          <pc:docMk/>
          <pc:sldMk cId="0" sldId="258"/>
        </pc:sldMkLst>
        <pc:picChg chg="add mod">
          <ac:chgData name="Sean Albertyn" userId="f499a6e059928ae0" providerId="LiveId" clId="{AE64FCEC-2C26-418C-80E2-383765709D65}" dt="2022-02-09T22:49:09.556" v="31" actId="14100"/>
          <ac:picMkLst>
            <pc:docMk/>
            <pc:sldMk cId="0" sldId="258"/>
            <ac:picMk id="3" creationId="{0A711F85-FE64-43EF-B129-2C7D6375C8A1}"/>
          </ac:picMkLst>
        </pc:picChg>
      </pc:sldChg>
      <pc:sldChg chg="addSp modSp mod">
        <pc:chgData name="Sean Albertyn" userId="f499a6e059928ae0" providerId="LiveId" clId="{AE64FCEC-2C26-418C-80E2-383765709D65}" dt="2022-02-14T00:24:59.205" v="317" actId="20577"/>
        <pc:sldMkLst>
          <pc:docMk/>
          <pc:sldMk cId="0" sldId="259"/>
        </pc:sldMkLst>
        <pc:spChg chg="add mod">
          <ac:chgData name="Sean Albertyn" userId="f499a6e059928ae0" providerId="LiveId" clId="{AE64FCEC-2C26-418C-80E2-383765709D65}" dt="2022-02-14T00:24:44.714" v="304" actId="20577"/>
          <ac:spMkLst>
            <pc:docMk/>
            <pc:sldMk cId="0" sldId="259"/>
            <ac:spMk id="5" creationId="{3604F375-2046-4FD9-97BB-7B2B5001660C}"/>
          </ac:spMkLst>
        </pc:spChg>
        <pc:spChg chg="add mod">
          <ac:chgData name="Sean Albertyn" userId="f499a6e059928ae0" providerId="LiveId" clId="{AE64FCEC-2C26-418C-80E2-383765709D65}" dt="2022-02-14T00:24:59.205" v="317" actId="20577"/>
          <ac:spMkLst>
            <pc:docMk/>
            <pc:sldMk cId="0" sldId="259"/>
            <ac:spMk id="6" creationId="{BBE5456E-7120-4FC9-AF8C-95A60E3A437D}"/>
          </ac:spMkLst>
        </pc:spChg>
        <pc:spChg chg="mod">
          <ac:chgData name="Sean Albertyn" userId="f499a6e059928ae0" providerId="LiveId" clId="{AE64FCEC-2C26-418C-80E2-383765709D65}" dt="2022-02-14T00:24:51.081" v="305" actId="1076"/>
          <ac:spMkLst>
            <pc:docMk/>
            <pc:sldMk cId="0" sldId="259"/>
            <ac:spMk id="73" creationId="{00000000-0000-0000-0000-000000000000}"/>
          </ac:spMkLst>
        </pc:spChg>
        <pc:picChg chg="add mod">
          <ac:chgData name="Sean Albertyn" userId="f499a6e059928ae0" providerId="LiveId" clId="{AE64FCEC-2C26-418C-80E2-383765709D65}" dt="2022-02-09T23:05:37.207" v="34" actId="27614"/>
          <ac:picMkLst>
            <pc:docMk/>
            <pc:sldMk cId="0" sldId="259"/>
            <ac:picMk id="3" creationId="{1A910F03-6A26-4AF1-8A56-03A86AF638FA}"/>
          </ac:picMkLst>
        </pc:picChg>
        <pc:picChg chg="add mod">
          <ac:chgData name="Sean Albertyn" userId="f499a6e059928ae0" providerId="LiveId" clId="{AE64FCEC-2C26-418C-80E2-383765709D65}" dt="2022-02-14T00:24:35.915" v="294" actId="1076"/>
          <ac:picMkLst>
            <pc:docMk/>
            <pc:sldMk cId="0" sldId="259"/>
            <ac:picMk id="4" creationId="{C1D7B76B-2E64-4492-913C-BBDAC82450E8}"/>
          </ac:picMkLst>
        </pc:picChg>
      </pc:sldChg>
      <pc:sldChg chg="addSp modSp mod">
        <pc:chgData name="Sean Albertyn" userId="f499a6e059928ae0" providerId="LiveId" clId="{AE64FCEC-2C26-418C-80E2-383765709D65}" dt="2022-02-13T23:47:25.331" v="125" actId="1076"/>
        <pc:sldMkLst>
          <pc:docMk/>
          <pc:sldMk cId="0" sldId="260"/>
        </pc:sldMkLst>
        <pc:spChg chg="mod">
          <ac:chgData name="Sean Albertyn" userId="f499a6e059928ae0" providerId="LiveId" clId="{AE64FCEC-2C26-418C-80E2-383765709D65}" dt="2022-02-13T23:43:41.237" v="39" actId="20577"/>
          <ac:spMkLst>
            <pc:docMk/>
            <pc:sldMk cId="0" sldId="260"/>
            <ac:spMk id="78" creationId="{00000000-0000-0000-0000-000000000000}"/>
          </ac:spMkLst>
        </pc:spChg>
        <pc:graphicFrameChg chg="mod modGraphic">
          <ac:chgData name="Sean Albertyn" userId="f499a6e059928ae0" providerId="LiveId" clId="{AE64FCEC-2C26-418C-80E2-383765709D65}" dt="2022-02-13T23:47:25.331" v="125" actId="1076"/>
          <ac:graphicFrameMkLst>
            <pc:docMk/>
            <pc:sldMk cId="0" sldId="260"/>
            <ac:graphicFrameMk id="79" creationId="{00000000-0000-0000-0000-000000000000}"/>
          </ac:graphicFrameMkLst>
        </pc:graphicFrameChg>
        <pc:picChg chg="add mod">
          <ac:chgData name="Sean Albertyn" userId="f499a6e059928ae0" providerId="LiveId" clId="{AE64FCEC-2C26-418C-80E2-383765709D65}" dt="2022-02-13T23:45:32.056" v="45" actId="1076"/>
          <ac:picMkLst>
            <pc:docMk/>
            <pc:sldMk cId="0" sldId="260"/>
            <ac:picMk id="3" creationId="{E5C89010-92EE-4BD1-895D-3FDB2D757E2E}"/>
          </ac:picMkLst>
        </pc:picChg>
        <pc:picChg chg="add mod">
          <ac:chgData name="Sean Albertyn" userId="f499a6e059928ae0" providerId="LiveId" clId="{AE64FCEC-2C26-418C-80E2-383765709D65}" dt="2022-02-13T23:45:42.878" v="49" actId="1076"/>
          <ac:picMkLst>
            <pc:docMk/>
            <pc:sldMk cId="0" sldId="260"/>
            <ac:picMk id="5" creationId="{4D5852D8-4D00-41D8-AEF4-666CB79796DB}"/>
          </ac:picMkLst>
        </pc:picChg>
      </pc:sldChg>
      <pc:sldChg chg="addSp delSp modSp add mod ord">
        <pc:chgData name="Sean Albertyn" userId="f499a6e059928ae0" providerId="LiveId" clId="{AE64FCEC-2C26-418C-80E2-383765709D65}" dt="2022-02-15T20:11:10.393" v="351"/>
        <pc:sldMkLst>
          <pc:docMk/>
          <pc:sldMk cId="1258928549" sldId="263"/>
        </pc:sldMkLst>
        <pc:spChg chg="mod">
          <ac:chgData name="Sean Albertyn" userId="f499a6e059928ae0" providerId="LiveId" clId="{AE64FCEC-2C26-418C-80E2-383765709D65}" dt="2022-02-15T20:10:56.996" v="349" actId="1076"/>
          <ac:spMkLst>
            <pc:docMk/>
            <pc:sldMk cId="1258928549" sldId="263"/>
            <ac:spMk id="78" creationId="{00000000-0000-0000-0000-000000000000}"/>
          </ac:spMkLst>
        </pc:spChg>
        <pc:graphicFrameChg chg="mod modGraphic">
          <ac:chgData name="Sean Albertyn" userId="f499a6e059928ae0" providerId="LiveId" clId="{AE64FCEC-2C26-418C-80E2-383765709D65}" dt="2022-02-14T00:21:12.026" v="290" actId="1076"/>
          <ac:graphicFrameMkLst>
            <pc:docMk/>
            <pc:sldMk cId="1258928549" sldId="263"/>
            <ac:graphicFrameMk id="79" creationId="{00000000-0000-0000-0000-000000000000}"/>
          </ac:graphicFrameMkLst>
        </pc:graphicFrameChg>
        <pc:picChg chg="del">
          <ac:chgData name="Sean Albertyn" userId="f499a6e059928ae0" providerId="LiveId" clId="{AE64FCEC-2C26-418C-80E2-383765709D65}" dt="2022-02-14T00:16:41.297" v="127" actId="478"/>
          <ac:picMkLst>
            <pc:docMk/>
            <pc:sldMk cId="1258928549" sldId="263"/>
            <ac:picMk id="3" creationId="{E5C89010-92EE-4BD1-895D-3FDB2D757E2E}"/>
          </ac:picMkLst>
        </pc:picChg>
        <pc:picChg chg="add mod">
          <ac:chgData name="Sean Albertyn" userId="f499a6e059928ae0" providerId="LiveId" clId="{AE64FCEC-2C26-418C-80E2-383765709D65}" dt="2022-02-14T00:21:04.152" v="288" actId="1076"/>
          <ac:picMkLst>
            <pc:docMk/>
            <pc:sldMk cId="1258928549" sldId="263"/>
            <ac:picMk id="4" creationId="{5837E6CE-D17D-4045-A4BE-7EA741889E41}"/>
          </ac:picMkLst>
        </pc:picChg>
        <pc:picChg chg="del">
          <ac:chgData name="Sean Albertyn" userId="f499a6e059928ae0" providerId="LiveId" clId="{AE64FCEC-2C26-418C-80E2-383765709D65}" dt="2022-02-14T00:16:42.108" v="128" actId="478"/>
          <ac:picMkLst>
            <pc:docMk/>
            <pc:sldMk cId="1258928549" sldId="263"/>
            <ac:picMk id="5" creationId="{4D5852D8-4D00-41D8-AEF4-666CB79796DB}"/>
          </ac:picMkLst>
        </pc:picChg>
        <pc:picChg chg="add mod">
          <ac:chgData name="Sean Albertyn" userId="f499a6e059928ae0" providerId="LiveId" clId="{AE64FCEC-2C26-418C-80E2-383765709D65}" dt="2022-02-14T00:17:39.188" v="148" actId="1076"/>
          <ac:picMkLst>
            <pc:docMk/>
            <pc:sldMk cId="1258928549" sldId="263"/>
            <ac:picMk id="7" creationId="{02E8C8D6-C0BA-4533-A431-3DE050FB751A}"/>
          </ac:picMkLst>
        </pc:picChg>
      </pc:sldChg>
      <pc:sldChg chg="addSp delSp modSp add mod ord">
        <pc:chgData name="Sean Albertyn" userId="f499a6e059928ae0" providerId="LiveId" clId="{AE64FCEC-2C26-418C-80E2-383765709D65}" dt="2022-02-15T20:09:48.970" v="328"/>
        <pc:sldMkLst>
          <pc:docMk/>
          <pc:sldMk cId="618949734" sldId="264"/>
        </pc:sldMkLst>
        <pc:spChg chg="mod">
          <ac:chgData name="Sean Albertyn" userId="f499a6e059928ae0" providerId="LiveId" clId="{AE64FCEC-2C26-418C-80E2-383765709D65}" dt="2022-02-15T20:09:25.948" v="320" actId="20577"/>
          <ac:spMkLst>
            <pc:docMk/>
            <pc:sldMk cId="618949734" sldId="264"/>
            <ac:spMk id="73" creationId="{00000000-0000-0000-0000-000000000000}"/>
          </ac:spMkLst>
        </pc:spChg>
        <pc:picChg chg="del">
          <ac:chgData name="Sean Albertyn" userId="f499a6e059928ae0" providerId="LiveId" clId="{AE64FCEC-2C26-418C-80E2-383765709D65}" dt="2022-02-15T20:09:27.679" v="321" actId="478"/>
          <ac:picMkLst>
            <pc:docMk/>
            <pc:sldMk cId="618949734" sldId="264"/>
            <ac:picMk id="3" creationId="{1A910F03-6A26-4AF1-8A56-03A86AF638FA}"/>
          </ac:picMkLst>
        </pc:picChg>
        <pc:picChg chg="del">
          <ac:chgData name="Sean Albertyn" userId="f499a6e059928ae0" providerId="LiveId" clId="{AE64FCEC-2C26-418C-80E2-383765709D65}" dt="2022-02-15T20:09:28.315" v="322" actId="478"/>
          <ac:picMkLst>
            <pc:docMk/>
            <pc:sldMk cId="618949734" sldId="264"/>
            <ac:picMk id="4" creationId="{C1D7B76B-2E64-4492-913C-BBDAC82450E8}"/>
          </ac:picMkLst>
        </pc:picChg>
        <pc:picChg chg="add mod">
          <ac:chgData name="Sean Albertyn" userId="f499a6e059928ae0" providerId="LiveId" clId="{AE64FCEC-2C26-418C-80E2-383765709D65}" dt="2022-02-15T20:09:32.016" v="324" actId="1076"/>
          <ac:picMkLst>
            <pc:docMk/>
            <pc:sldMk cId="618949734" sldId="264"/>
            <ac:picMk id="7" creationId="{0B19969F-F206-474A-9896-5FC7182938E9}"/>
          </ac:picMkLst>
        </pc:picChg>
      </pc:sldChg>
      <pc:sldChg chg="addSp delSp modSp add mod ord">
        <pc:chgData name="Sean Albertyn" userId="f499a6e059928ae0" providerId="LiveId" clId="{AE64FCEC-2C26-418C-80E2-383765709D65}" dt="2022-02-15T20:13:56.962" v="490" actId="14100"/>
        <pc:sldMkLst>
          <pc:docMk/>
          <pc:sldMk cId="1350725316" sldId="265"/>
        </pc:sldMkLst>
        <pc:spChg chg="mod">
          <ac:chgData name="Sean Albertyn" userId="f499a6e059928ae0" providerId="LiveId" clId="{AE64FCEC-2C26-418C-80E2-383765709D65}" dt="2022-02-15T20:11:31.190" v="356" actId="20577"/>
          <ac:spMkLst>
            <pc:docMk/>
            <pc:sldMk cId="1350725316" sldId="265"/>
            <ac:spMk id="78" creationId="{00000000-0000-0000-0000-000000000000}"/>
          </ac:spMkLst>
        </pc:spChg>
        <pc:graphicFrameChg chg="mod modGraphic">
          <ac:chgData name="Sean Albertyn" userId="f499a6e059928ae0" providerId="LiveId" clId="{AE64FCEC-2C26-418C-80E2-383765709D65}" dt="2022-02-15T20:12:30.272" v="483" actId="1076"/>
          <ac:graphicFrameMkLst>
            <pc:docMk/>
            <pc:sldMk cId="1350725316" sldId="265"/>
            <ac:graphicFrameMk id="79" creationId="{00000000-0000-0000-0000-000000000000}"/>
          </ac:graphicFrameMkLst>
        </pc:graphicFrameChg>
        <pc:picChg chg="del">
          <ac:chgData name="Sean Albertyn" userId="f499a6e059928ae0" providerId="LiveId" clId="{AE64FCEC-2C26-418C-80E2-383765709D65}" dt="2022-02-15T20:11:32.622" v="357" actId="478"/>
          <ac:picMkLst>
            <pc:docMk/>
            <pc:sldMk cId="1350725316" sldId="265"/>
            <ac:picMk id="3" creationId="{E5C89010-92EE-4BD1-895D-3FDB2D757E2E}"/>
          </ac:picMkLst>
        </pc:picChg>
        <pc:picChg chg="add mod">
          <ac:chgData name="Sean Albertyn" userId="f499a6e059928ae0" providerId="LiveId" clId="{AE64FCEC-2C26-418C-80E2-383765709D65}" dt="2022-02-15T20:13:21.321" v="486" actId="1076"/>
          <ac:picMkLst>
            <pc:docMk/>
            <pc:sldMk cId="1350725316" sldId="265"/>
            <ac:picMk id="4" creationId="{200C8786-237C-4132-9A5A-4A623E019802}"/>
          </ac:picMkLst>
        </pc:picChg>
        <pc:picChg chg="del">
          <ac:chgData name="Sean Albertyn" userId="f499a6e059928ae0" providerId="LiveId" clId="{AE64FCEC-2C26-418C-80E2-383765709D65}" dt="2022-02-15T20:11:33.171" v="358" actId="478"/>
          <ac:picMkLst>
            <pc:docMk/>
            <pc:sldMk cId="1350725316" sldId="265"/>
            <ac:picMk id="5" creationId="{4D5852D8-4D00-41D8-AEF4-666CB79796DB}"/>
          </ac:picMkLst>
        </pc:picChg>
        <pc:picChg chg="add mod">
          <ac:chgData name="Sean Albertyn" userId="f499a6e059928ae0" providerId="LiveId" clId="{AE64FCEC-2C26-418C-80E2-383765709D65}" dt="2022-02-15T20:13:56.962" v="490" actId="14100"/>
          <ac:picMkLst>
            <pc:docMk/>
            <pc:sldMk cId="1350725316" sldId="265"/>
            <ac:picMk id="7" creationId="{7B37B3E9-0663-472C-8388-E3A0879AE8F4}"/>
          </ac:picMkLst>
        </pc:picChg>
      </pc:sldChg>
      <pc:sldChg chg="addSp delSp modSp add mod">
        <pc:chgData name="Sean Albertyn" userId="f499a6e059928ae0" providerId="LiveId" clId="{AE64FCEC-2C26-418C-80E2-383765709D65}" dt="2022-02-15T20:16:28.253" v="721" actId="1076"/>
        <pc:sldMkLst>
          <pc:docMk/>
          <pc:sldMk cId="3150406373" sldId="266"/>
        </pc:sldMkLst>
        <pc:spChg chg="mod">
          <ac:chgData name="Sean Albertyn" userId="f499a6e059928ae0" providerId="LiveId" clId="{AE64FCEC-2C26-418C-80E2-383765709D65}" dt="2022-02-15T20:14:27.970" v="502" actId="1076"/>
          <ac:spMkLst>
            <pc:docMk/>
            <pc:sldMk cId="3150406373" sldId="266"/>
            <ac:spMk id="78" creationId="{00000000-0000-0000-0000-000000000000}"/>
          </ac:spMkLst>
        </pc:spChg>
        <pc:graphicFrameChg chg="mod modGraphic">
          <ac:chgData name="Sean Albertyn" userId="f499a6e059928ae0" providerId="LiveId" clId="{AE64FCEC-2C26-418C-80E2-383765709D65}" dt="2022-02-15T20:16:25.193" v="720" actId="20577"/>
          <ac:graphicFrameMkLst>
            <pc:docMk/>
            <pc:sldMk cId="3150406373" sldId="266"/>
            <ac:graphicFrameMk id="79" creationId="{00000000-0000-0000-0000-000000000000}"/>
          </ac:graphicFrameMkLst>
        </pc:graphicFrameChg>
        <pc:picChg chg="add mod">
          <ac:chgData name="Sean Albertyn" userId="f499a6e059928ae0" providerId="LiveId" clId="{AE64FCEC-2C26-418C-80E2-383765709D65}" dt="2022-02-15T20:16:28.253" v="721" actId="1076"/>
          <ac:picMkLst>
            <pc:docMk/>
            <pc:sldMk cId="3150406373" sldId="266"/>
            <ac:picMk id="3" creationId="{45AC4A6D-070B-4567-8E4D-C87B2F450E86}"/>
          </ac:picMkLst>
        </pc:picChg>
        <pc:picChg chg="del">
          <ac:chgData name="Sean Albertyn" userId="f499a6e059928ae0" providerId="LiveId" clId="{AE64FCEC-2C26-418C-80E2-383765709D65}" dt="2022-02-15T20:14:29.141" v="503" actId="478"/>
          <ac:picMkLst>
            <pc:docMk/>
            <pc:sldMk cId="3150406373" sldId="266"/>
            <ac:picMk id="4" creationId="{200C8786-237C-4132-9A5A-4A623E019802}"/>
          </ac:picMkLst>
        </pc:picChg>
        <pc:picChg chg="add mod">
          <ac:chgData name="Sean Albertyn" userId="f499a6e059928ae0" providerId="LiveId" clId="{AE64FCEC-2C26-418C-80E2-383765709D65}" dt="2022-02-15T20:15:30.407" v="513" actId="1076"/>
          <ac:picMkLst>
            <pc:docMk/>
            <pc:sldMk cId="3150406373" sldId="266"/>
            <ac:picMk id="6" creationId="{8544C780-D657-4E81-BAA7-2C45A2FCC60B}"/>
          </ac:picMkLst>
        </pc:picChg>
        <pc:picChg chg="del">
          <ac:chgData name="Sean Albertyn" userId="f499a6e059928ae0" providerId="LiveId" clId="{AE64FCEC-2C26-418C-80E2-383765709D65}" dt="2022-02-15T20:14:29.564" v="504" actId="478"/>
          <ac:picMkLst>
            <pc:docMk/>
            <pc:sldMk cId="3150406373" sldId="266"/>
            <ac:picMk id="7" creationId="{7B37B3E9-0663-472C-8388-E3A0879AE8F4}"/>
          </ac:picMkLst>
        </pc:picChg>
      </pc:sldChg>
      <pc:sldChg chg="addSp delSp modSp add mod">
        <pc:chgData name="Sean Albertyn" userId="f499a6e059928ae0" providerId="LiveId" clId="{AE64FCEC-2C26-418C-80E2-383765709D65}" dt="2022-02-15T20:34:19.104" v="785" actId="20577"/>
        <pc:sldMkLst>
          <pc:docMk/>
          <pc:sldMk cId="2510574012" sldId="267"/>
        </pc:sldMkLst>
        <pc:spChg chg="mod">
          <ac:chgData name="Sean Albertyn" userId="f499a6e059928ae0" providerId="LiveId" clId="{AE64FCEC-2C26-418C-80E2-383765709D65}" dt="2022-02-15T20:33:11.296" v="724" actId="20577"/>
          <ac:spMkLst>
            <pc:docMk/>
            <pc:sldMk cId="2510574012" sldId="267"/>
            <ac:spMk id="78" creationId="{00000000-0000-0000-0000-000000000000}"/>
          </ac:spMkLst>
        </pc:spChg>
        <pc:graphicFrameChg chg="modGraphic">
          <ac:chgData name="Sean Albertyn" userId="f499a6e059928ae0" providerId="LiveId" clId="{AE64FCEC-2C26-418C-80E2-383765709D65}" dt="2022-02-15T20:34:19.104" v="785" actId="20577"/>
          <ac:graphicFrameMkLst>
            <pc:docMk/>
            <pc:sldMk cId="2510574012" sldId="267"/>
            <ac:graphicFrameMk id="79" creationId="{00000000-0000-0000-0000-000000000000}"/>
          </ac:graphicFrameMkLst>
        </pc:graphicFrameChg>
        <pc:picChg chg="del">
          <ac:chgData name="Sean Albertyn" userId="f499a6e059928ae0" providerId="LiveId" clId="{AE64FCEC-2C26-418C-80E2-383765709D65}" dt="2022-02-15T20:33:13.107" v="725" actId="478"/>
          <ac:picMkLst>
            <pc:docMk/>
            <pc:sldMk cId="2510574012" sldId="267"/>
            <ac:picMk id="3" creationId="{45AC4A6D-070B-4567-8E4D-C87B2F450E86}"/>
          </ac:picMkLst>
        </pc:picChg>
        <pc:picChg chg="add mod">
          <ac:chgData name="Sean Albertyn" userId="f499a6e059928ae0" providerId="LiveId" clId="{AE64FCEC-2C26-418C-80E2-383765709D65}" dt="2022-02-15T20:33:36.023" v="731" actId="1076"/>
          <ac:picMkLst>
            <pc:docMk/>
            <pc:sldMk cId="2510574012" sldId="267"/>
            <ac:picMk id="4" creationId="{116BADDC-FBEF-47C4-9C40-90E590C4C9CD}"/>
          </ac:picMkLst>
        </pc:picChg>
        <pc:picChg chg="del">
          <ac:chgData name="Sean Albertyn" userId="f499a6e059928ae0" providerId="LiveId" clId="{AE64FCEC-2C26-418C-80E2-383765709D65}" dt="2022-02-15T20:33:13.498" v="726" actId="478"/>
          <ac:picMkLst>
            <pc:docMk/>
            <pc:sldMk cId="2510574012" sldId="267"/>
            <ac:picMk id="6" creationId="{8544C780-D657-4E81-BAA7-2C45A2FCC60B}"/>
          </ac:picMkLst>
        </pc:picChg>
        <pc:picChg chg="add mod">
          <ac:chgData name="Sean Albertyn" userId="f499a6e059928ae0" providerId="LiveId" clId="{AE64FCEC-2C26-418C-80E2-383765709D65}" dt="2022-02-15T20:33:58.300" v="735" actId="14100"/>
          <ac:picMkLst>
            <pc:docMk/>
            <pc:sldMk cId="2510574012" sldId="267"/>
            <ac:picMk id="7" creationId="{B7E41895-E44D-468B-B113-E4D7DE0D6D48}"/>
          </ac:picMkLst>
        </pc:picChg>
      </pc:sldChg>
      <pc:sldChg chg="addSp delSp modSp add mod">
        <pc:chgData name="Sean Albertyn" userId="f499a6e059928ae0" providerId="LiveId" clId="{AE64FCEC-2C26-418C-80E2-383765709D65}" dt="2022-02-20T21:12:52.509" v="1102" actId="313"/>
        <pc:sldMkLst>
          <pc:docMk/>
          <pc:sldMk cId="3807352144" sldId="268"/>
        </pc:sldMkLst>
        <pc:spChg chg="mod">
          <ac:chgData name="Sean Albertyn" userId="f499a6e059928ae0" providerId="LiveId" clId="{AE64FCEC-2C26-418C-80E2-383765709D65}" dt="2022-02-15T20:34:28.306" v="788" actId="20577"/>
          <ac:spMkLst>
            <pc:docMk/>
            <pc:sldMk cId="3807352144" sldId="268"/>
            <ac:spMk id="78" creationId="{00000000-0000-0000-0000-000000000000}"/>
          </ac:spMkLst>
        </pc:spChg>
        <pc:graphicFrameChg chg="mod modGraphic">
          <ac:chgData name="Sean Albertyn" userId="f499a6e059928ae0" providerId="LiveId" clId="{AE64FCEC-2C26-418C-80E2-383765709D65}" dt="2022-02-20T21:12:52.509" v="1102" actId="313"/>
          <ac:graphicFrameMkLst>
            <pc:docMk/>
            <pc:sldMk cId="3807352144" sldId="268"/>
            <ac:graphicFrameMk id="79" creationId="{00000000-0000-0000-0000-000000000000}"/>
          </ac:graphicFrameMkLst>
        </pc:graphicFrameChg>
        <pc:picChg chg="add mod">
          <ac:chgData name="Sean Albertyn" userId="f499a6e059928ae0" providerId="LiveId" clId="{AE64FCEC-2C26-418C-80E2-383765709D65}" dt="2022-02-15T20:58:06.224" v="799" actId="1076"/>
          <ac:picMkLst>
            <pc:docMk/>
            <pc:sldMk cId="3807352144" sldId="268"/>
            <ac:picMk id="3" creationId="{D45969E3-10A9-4567-8296-7F9FA6C68FB1}"/>
          </ac:picMkLst>
        </pc:picChg>
        <pc:picChg chg="del mod">
          <ac:chgData name="Sean Albertyn" userId="f499a6e059928ae0" providerId="LiveId" clId="{AE64FCEC-2C26-418C-80E2-383765709D65}" dt="2022-02-15T20:34:29.959" v="790" actId="478"/>
          <ac:picMkLst>
            <pc:docMk/>
            <pc:sldMk cId="3807352144" sldId="268"/>
            <ac:picMk id="4" creationId="{116BADDC-FBEF-47C4-9C40-90E590C4C9CD}"/>
          </ac:picMkLst>
        </pc:picChg>
        <pc:picChg chg="add mod">
          <ac:chgData name="Sean Albertyn" userId="f499a6e059928ae0" providerId="LiveId" clId="{AE64FCEC-2C26-418C-80E2-383765709D65}" dt="2022-02-15T20:58:05.062" v="798" actId="1076"/>
          <ac:picMkLst>
            <pc:docMk/>
            <pc:sldMk cId="3807352144" sldId="268"/>
            <ac:picMk id="6" creationId="{7989276F-B83C-43F5-BD98-B222CF4642EA}"/>
          </ac:picMkLst>
        </pc:picChg>
        <pc:picChg chg="del">
          <ac:chgData name="Sean Albertyn" userId="f499a6e059928ae0" providerId="LiveId" clId="{AE64FCEC-2C26-418C-80E2-383765709D65}" dt="2022-02-15T20:34:30.388" v="791" actId="478"/>
          <ac:picMkLst>
            <pc:docMk/>
            <pc:sldMk cId="3807352144" sldId="268"/>
            <ac:picMk id="7" creationId="{B7E41895-E44D-468B-B113-E4D7DE0D6D48}"/>
          </ac:picMkLst>
        </pc:picChg>
      </pc:sldChg>
      <pc:sldChg chg="addSp delSp modSp add mod">
        <pc:chgData name="Sean Albertyn" userId="f499a6e059928ae0" providerId="LiveId" clId="{AE64FCEC-2C26-418C-80E2-383765709D65}" dt="2022-02-18T01:37:44.816" v="1066" actId="20577"/>
        <pc:sldMkLst>
          <pc:docMk/>
          <pc:sldMk cId="2147607838" sldId="269"/>
        </pc:sldMkLst>
        <pc:spChg chg="mod">
          <ac:chgData name="Sean Albertyn" userId="f499a6e059928ae0" providerId="LiveId" clId="{AE64FCEC-2C26-418C-80E2-383765709D65}" dt="2022-02-18T01:20:11.113" v="961" actId="20577"/>
          <ac:spMkLst>
            <pc:docMk/>
            <pc:sldMk cId="2147607838" sldId="269"/>
            <ac:spMk id="78" creationId="{00000000-0000-0000-0000-000000000000}"/>
          </ac:spMkLst>
        </pc:spChg>
        <pc:graphicFrameChg chg="modGraphic">
          <ac:chgData name="Sean Albertyn" userId="f499a6e059928ae0" providerId="LiveId" clId="{AE64FCEC-2C26-418C-80E2-383765709D65}" dt="2022-02-18T01:37:44.816" v="1066" actId="20577"/>
          <ac:graphicFrameMkLst>
            <pc:docMk/>
            <pc:sldMk cId="2147607838" sldId="269"/>
            <ac:graphicFrameMk id="79" creationId="{00000000-0000-0000-0000-000000000000}"/>
          </ac:graphicFrameMkLst>
        </pc:graphicFrameChg>
        <pc:picChg chg="del">
          <ac:chgData name="Sean Albertyn" userId="f499a6e059928ae0" providerId="LiveId" clId="{AE64FCEC-2C26-418C-80E2-383765709D65}" dt="2022-02-18T01:20:12.134" v="962" actId="478"/>
          <ac:picMkLst>
            <pc:docMk/>
            <pc:sldMk cId="2147607838" sldId="269"/>
            <ac:picMk id="3" creationId="{D45969E3-10A9-4567-8296-7F9FA6C68FB1}"/>
          </ac:picMkLst>
        </pc:picChg>
        <pc:picChg chg="add mod">
          <ac:chgData name="Sean Albertyn" userId="f499a6e059928ae0" providerId="LiveId" clId="{AE64FCEC-2C26-418C-80E2-383765709D65}" dt="2022-02-18T01:34:38.815" v="968" actId="1076"/>
          <ac:picMkLst>
            <pc:docMk/>
            <pc:sldMk cId="2147607838" sldId="269"/>
            <ac:picMk id="4" creationId="{04433B80-6AE1-4F35-91D8-122159C09872}"/>
          </ac:picMkLst>
        </pc:picChg>
        <pc:picChg chg="del">
          <ac:chgData name="Sean Albertyn" userId="f499a6e059928ae0" providerId="LiveId" clId="{AE64FCEC-2C26-418C-80E2-383765709D65}" dt="2022-02-18T01:20:12.478" v="963" actId="478"/>
          <ac:picMkLst>
            <pc:docMk/>
            <pc:sldMk cId="2147607838" sldId="269"/>
            <ac:picMk id="6" creationId="{7989276F-B83C-43F5-BD98-B222CF4642EA}"/>
          </ac:picMkLst>
        </pc:picChg>
        <pc:picChg chg="add mod">
          <ac:chgData name="Sean Albertyn" userId="f499a6e059928ae0" providerId="LiveId" clId="{AE64FCEC-2C26-418C-80E2-383765709D65}" dt="2022-02-18T01:35:24.132" v="973" actId="1076"/>
          <ac:picMkLst>
            <pc:docMk/>
            <pc:sldMk cId="2147607838" sldId="269"/>
            <ac:picMk id="7" creationId="{3C59C378-FDD6-4170-8C56-9CC2C5278602}"/>
          </ac:picMkLst>
        </pc:picChg>
      </pc:sldChg>
      <pc:sldChg chg="addSp delSp modSp add mod">
        <pc:chgData name="Sean Albertyn" userId="f499a6e059928ae0" providerId="LiveId" clId="{AE64FCEC-2C26-418C-80E2-383765709D65}" dt="2022-02-18T02:04:49.419" v="1082" actId="1076"/>
        <pc:sldMkLst>
          <pc:docMk/>
          <pc:sldMk cId="2036794134" sldId="270"/>
        </pc:sldMkLst>
        <pc:spChg chg="mod">
          <ac:chgData name="Sean Albertyn" userId="f499a6e059928ae0" providerId="LiveId" clId="{AE64FCEC-2C26-418C-80E2-383765709D65}" dt="2022-02-18T02:04:08.482" v="1078" actId="20577"/>
          <ac:spMkLst>
            <pc:docMk/>
            <pc:sldMk cId="2036794134" sldId="270"/>
            <ac:spMk id="73" creationId="{00000000-0000-0000-0000-000000000000}"/>
          </ac:spMkLst>
        </pc:spChg>
        <pc:picChg chg="add mod">
          <ac:chgData name="Sean Albertyn" userId="f499a6e059928ae0" providerId="LiveId" clId="{AE64FCEC-2C26-418C-80E2-383765709D65}" dt="2022-02-18T02:04:49.419" v="1082" actId="1076"/>
          <ac:picMkLst>
            <pc:docMk/>
            <pc:sldMk cId="2036794134" sldId="270"/>
            <ac:picMk id="3" creationId="{095DF665-A854-4568-B628-A2D2007A39EA}"/>
          </ac:picMkLst>
        </pc:picChg>
        <pc:picChg chg="del">
          <ac:chgData name="Sean Albertyn" userId="f499a6e059928ae0" providerId="LiveId" clId="{AE64FCEC-2C26-418C-80E2-383765709D65}" dt="2022-02-18T02:04:04.707" v="1068" actId="478"/>
          <ac:picMkLst>
            <pc:docMk/>
            <pc:sldMk cId="2036794134" sldId="270"/>
            <ac:picMk id="7" creationId="{0B19969F-F206-474A-9896-5FC7182938E9}"/>
          </ac:picMkLst>
        </pc:picChg>
      </pc:sldChg>
      <pc:sldChg chg="addSp delSp modSp add mod ord">
        <pc:chgData name="Sean Albertyn" userId="f499a6e059928ae0" providerId="LiveId" clId="{AE64FCEC-2C26-418C-80E2-383765709D65}" dt="2022-02-20T21:41:54.456" v="1273" actId="1076"/>
        <pc:sldMkLst>
          <pc:docMk/>
          <pc:sldMk cId="2122452375" sldId="271"/>
        </pc:sldMkLst>
        <pc:spChg chg="del mod">
          <ac:chgData name="Sean Albertyn" userId="f499a6e059928ae0" providerId="LiveId" clId="{AE64FCEC-2C26-418C-80E2-383765709D65}" dt="2022-02-20T21:41:48.810" v="1270" actId="478"/>
          <ac:spMkLst>
            <pc:docMk/>
            <pc:sldMk cId="2122452375" sldId="271"/>
            <ac:spMk id="5" creationId="{3604F375-2046-4FD9-97BB-7B2B5001660C}"/>
          </ac:spMkLst>
        </pc:spChg>
        <pc:spChg chg="del">
          <ac:chgData name="Sean Albertyn" userId="f499a6e059928ae0" providerId="LiveId" clId="{AE64FCEC-2C26-418C-80E2-383765709D65}" dt="2022-02-20T21:41:49.913" v="1271" actId="478"/>
          <ac:spMkLst>
            <pc:docMk/>
            <pc:sldMk cId="2122452375" sldId="271"/>
            <ac:spMk id="6" creationId="{BBE5456E-7120-4FC9-AF8C-95A60E3A437D}"/>
          </ac:spMkLst>
        </pc:spChg>
        <pc:spChg chg="mod">
          <ac:chgData name="Sean Albertyn" userId="f499a6e059928ae0" providerId="LiveId" clId="{AE64FCEC-2C26-418C-80E2-383765709D65}" dt="2022-02-20T21:11:23.256" v="1096" actId="20577"/>
          <ac:spMkLst>
            <pc:docMk/>
            <pc:sldMk cId="2122452375" sldId="271"/>
            <ac:spMk id="73" creationId="{00000000-0000-0000-0000-000000000000}"/>
          </ac:spMkLst>
        </pc:spChg>
        <pc:picChg chg="del">
          <ac:chgData name="Sean Albertyn" userId="f499a6e059928ae0" providerId="LiveId" clId="{AE64FCEC-2C26-418C-80E2-383765709D65}" dt="2022-02-20T21:11:25.055" v="1097" actId="478"/>
          <ac:picMkLst>
            <pc:docMk/>
            <pc:sldMk cId="2122452375" sldId="271"/>
            <ac:picMk id="3" creationId="{095DF665-A854-4568-B628-A2D2007A39EA}"/>
          </ac:picMkLst>
        </pc:picChg>
        <pc:picChg chg="add mod">
          <ac:chgData name="Sean Albertyn" userId="f499a6e059928ae0" providerId="LiveId" clId="{AE64FCEC-2C26-418C-80E2-383765709D65}" dt="2022-02-20T21:41:54.456" v="1273" actId="1076"/>
          <ac:picMkLst>
            <pc:docMk/>
            <pc:sldMk cId="2122452375" sldId="271"/>
            <ac:picMk id="4" creationId="{A3906415-7D0E-4FB4-9F6B-ACF1AF0F2DBC}"/>
          </ac:picMkLst>
        </pc:picChg>
      </pc:sldChg>
      <pc:sldChg chg="addSp delSp modSp add mod ord">
        <pc:chgData name="Sean Albertyn" userId="f499a6e059928ae0" providerId="LiveId" clId="{AE64FCEC-2C26-418C-80E2-383765709D65}" dt="2022-02-20T21:17:45.326" v="1268" actId="1076"/>
        <pc:sldMkLst>
          <pc:docMk/>
          <pc:sldMk cId="4002751945" sldId="272"/>
        </pc:sldMkLst>
        <pc:spChg chg="mod">
          <ac:chgData name="Sean Albertyn" userId="f499a6e059928ae0" providerId="LiveId" clId="{AE64FCEC-2C26-418C-80E2-383765709D65}" dt="2022-02-20T21:14:56.196" v="1108" actId="20577"/>
          <ac:spMkLst>
            <pc:docMk/>
            <pc:sldMk cId="4002751945" sldId="272"/>
            <ac:spMk id="78" creationId="{00000000-0000-0000-0000-000000000000}"/>
          </ac:spMkLst>
        </pc:spChg>
        <pc:graphicFrameChg chg="mod modGraphic">
          <ac:chgData name="Sean Albertyn" userId="f499a6e059928ae0" providerId="LiveId" clId="{AE64FCEC-2C26-418C-80E2-383765709D65}" dt="2022-02-20T21:17:45.326" v="1268" actId="1076"/>
          <ac:graphicFrameMkLst>
            <pc:docMk/>
            <pc:sldMk cId="4002751945" sldId="272"/>
            <ac:graphicFrameMk id="79" creationId="{00000000-0000-0000-0000-000000000000}"/>
          </ac:graphicFrameMkLst>
        </pc:graphicFrameChg>
        <pc:picChg chg="add mod">
          <ac:chgData name="Sean Albertyn" userId="f499a6e059928ae0" providerId="LiveId" clId="{AE64FCEC-2C26-418C-80E2-383765709D65}" dt="2022-02-20T21:15:07.137" v="1114" actId="1076"/>
          <ac:picMkLst>
            <pc:docMk/>
            <pc:sldMk cId="4002751945" sldId="272"/>
            <ac:picMk id="3" creationId="{5C00087B-424B-436E-A3D7-050DE1A97199}"/>
          </ac:picMkLst>
        </pc:picChg>
        <pc:picChg chg="del">
          <ac:chgData name="Sean Albertyn" userId="f499a6e059928ae0" providerId="LiveId" clId="{AE64FCEC-2C26-418C-80E2-383765709D65}" dt="2022-02-20T21:14:57.680" v="1109" actId="478"/>
          <ac:picMkLst>
            <pc:docMk/>
            <pc:sldMk cId="4002751945" sldId="272"/>
            <ac:picMk id="4" creationId="{04433B80-6AE1-4F35-91D8-122159C09872}"/>
          </ac:picMkLst>
        </pc:picChg>
        <pc:picChg chg="add mod">
          <ac:chgData name="Sean Albertyn" userId="f499a6e059928ae0" providerId="LiveId" clId="{AE64FCEC-2C26-418C-80E2-383765709D65}" dt="2022-02-20T21:15:32.205" v="1116" actId="1076"/>
          <ac:picMkLst>
            <pc:docMk/>
            <pc:sldMk cId="4002751945" sldId="272"/>
            <ac:picMk id="6" creationId="{0167CB61-3A45-4655-9152-2346AC45B65E}"/>
          </ac:picMkLst>
        </pc:picChg>
        <pc:picChg chg="del">
          <ac:chgData name="Sean Albertyn" userId="f499a6e059928ae0" providerId="LiveId" clId="{AE64FCEC-2C26-418C-80E2-383765709D65}" dt="2022-02-20T21:14:58.044" v="1110" actId="478"/>
          <ac:picMkLst>
            <pc:docMk/>
            <pc:sldMk cId="4002751945" sldId="272"/>
            <ac:picMk id="7" creationId="{3C59C378-FDD6-4170-8C56-9CC2C5278602}"/>
          </ac:picMkLst>
        </pc:picChg>
      </pc:sldChg>
      <pc:sldChg chg="addSp delSp modSp add mod">
        <pc:chgData name="Sean Albertyn" userId="f499a6e059928ae0" providerId="LiveId" clId="{AE64FCEC-2C26-418C-80E2-383765709D65}" dt="2022-02-20T22:42:35.012" v="1354" actId="20577"/>
        <pc:sldMkLst>
          <pc:docMk/>
          <pc:sldMk cId="2892038105" sldId="273"/>
        </pc:sldMkLst>
        <pc:spChg chg="mod">
          <ac:chgData name="Sean Albertyn" userId="f499a6e059928ae0" providerId="LiveId" clId="{AE64FCEC-2C26-418C-80E2-383765709D65}" dt="2022-02-20T22:42:35.012" v="1354" actId="20577"/>
          <ac:spMkLst>
            <pc:docMk/>
            <pc:sldMk cId="2892038105" sldId="273"/>
            <ac:spMk id="73" creationId="{00000000-0000-0000-0000-000000000000}"/>
          </ac:spMkLst>
        </pc:spChg>
        <pc:picChg chg="add">
          <ac:chgData name="Sean Albertyn" userId="f499a6e059928ae0" providerId="LiveId" clId="{AE64FCEC-2C26-418C-80E2-383765709D65}" dt="2022-02-20T21:42:44.015" v="1276" actId="22"/>
          <ac:picMkLst>
            <pc:docMk/>
            <pc:sldMk cId="2892038105" sldId="273"/>
            <ac:picMk id="3" creationId="{29CB9FFB-C8CF-4183-AD1B-0F541785446A}"/>
          </ac:picMkLst>
        </pc:picChg>
        <pc:picChg chg="del">
          <ac:chgData name="Sean Albertyn" userId="f499a6e059928ae0" providerId="LiveId" clId="{AE64FCEC-2C26-418C-80E2-383765709D65}" dt="2022-02-20T21:42:19.290" v="1275" actId="478"/>
          <ac:picMkLst>
            <pc:docMk/>
            <pc:sldMk cId="2892038105" sldId="273"/>
            <ac:picMk id="4" creationId="{A3906415-7D0E-4FB4-9F6B-ACF1AF0F2DBC}"/>
          </ac:picMkLst>
        </pc:picChg>
      </pc:sldChg>
      <pc:sldChg chg="addSp delSp modSp add mod">
        <pc:chgData name="Sean Albertyn" userId="f499a6e059928ae0" providerId="LiveId" clId="{AE64FCEC-2C26-418C-80E2-383765709D65}" dt="2022-02-20T21:47:45.578" v="1336" actId="20577"/>
        <pc:sldMkLst>
          <pc:docMk/>
          <pc:sldMk cId="3272229771" sldId="274"/>
        </pc:sldMkLst>
        <pc:spChg chg="mod">
          <ac:chgData name="Sean Albertyn" userId="f499a6e059928ae0" providerId="LiveId" clId="{AE64FCEC-2C26-418C-80E2-383765709D65}" dt="2022-02-20T21:44:41.198" v="1290" actId="1076"/>
          <ac:spMkLst>
            <pc:docMk/>
            <pc:sldMk cId="3272229771" sldId="274"/>
            <ac:spMk id="78" creationId="{00000000-0000-0000-0000-000000000000}"/>
          </ac:spMkLst>
        </pc:spChg>
        <pc:graphicFrameChg chg="modGraphic">
          <ac:chgData name="Sean Albertyn" userId="f499a6e059928ae0" providerId="LiveId" clId="{AE64FCEC-2C26-418C-80E2-383765709D65}" dt="2022-02-20T21:47:45.578" v="1336" actId="20577"/>
          <ac:graphicFrameMkLst>
            <pc:docMk/>
            <pc:sldMk cId="3272229771" sldId="274"/>
            <ac:graphicFrameMk id="79" creationId="{00000000-0000-0000-0000-000000000000}"/>
          </ac:graphicFrameMkLst>
        </pc:graphicFrameChg>
        <pc:picChg chg="del">
          <ac:chgData name="Sean Albertyn" userId="f499a6e059928ae0" providerId="LiveId" clId="{AE64FCEC-2C26-418C-80E2-383765709D65}" dt="2022-02-20T21:44:38.798" v="1288" actId="478"/>
          <ac:picMkLst>
            <pc:docMk/>
            <pc:sldMk cId="3272229771" sldId="274"/>
            <ac:picMk id="3" creationId="{5C00087B-424B-436E-A3D7-050DE1A97199}"/>
          </ac:picMkLst>
        </pc:picChg>
        <pc:picChg chg="add mod">
          <ac:chgData name="Sean Albertyn" userId="f499a6e059928ae0" providerId="LiveId" clId="{AE64FCEC-2C26-418C-80E2-383765709D65}" dt="2022-02-20T21:45:43.197" v="1296" actId="1076"/>
          <ac:picMkLst>
            <pc:docMk/>
            <pc:sldMk cId="3272229771" sldId="274"/>
            <ac:picMk id="4" creationId="{94C42B0C-1577-43E9-BE95-46979B03D7BF}"/>
          </ac:picMkLst>
        </pc:picChg>
        <pc:picChg chg="del">
          <ac:chgData name="Sean Albertyn" userId="f499a6e059928ae0" providerId="LiveId" clId="{AE64FCEC-2C26-418C-80E2-383765709D65}" dt="2022-02-20T21:44:39.247" v="1289" actId="478"/>
          <ac:picMkLst>
            <pc:docMk/>
            <pc:sldMk cId="3272229771" sldId="274"/>
            <ac:picMk id="6" creationId="{0167CB61-3A45-4655-9152-2346AC45B65E}"/>
          </ac:picMkLst>
        </pc:picChg>
        <pc:picChg chg="add mod">
          <ac:chgData name="Sean Albertyn" userId="f499a6e059928ae0" providerId="LiveId" clId="{AE64FCEC-2C26-418C-80E2-383765709D65}" dt="2022-02-20T21:46:36.527" v="1298" actId="1076"/>
          <ac:picMkLst>
            <pc:docMk/>
            <pc:sldMk cId="3272229771" sldId="274"/>
            <ac:picMk id="7" creationId="{D8713716-ADA5-4575-8D17-A5D44D9E0819}"/>
          </ac:picMkLst>
        </pc:picChg>
      </pc:sldChg>
      <pc:sldChg chg="addSp delSp modSp add mod">
        <pc:chgData name="Sean Albertyn" userId="f499a6e059928ae0" providerId="LiveId" clId="{AE64FCEC-2C26-418C-80E2-383765709D65}" dt="2022-02-20T22:43:38.466" v="1359" actId="22"/>
        <pc:sldMkLst>
          <pc:docMk/>
          <pc:sldMk cId="11820970" sldId="275"/>
        </pc:sldMkLst>
        <pc:spChg chg="mod">
          <ac:chgData name="Sean Albertyn" userId="f499a6e059928ae0" providerId="LiveId" clId="{AE64FCEC-2C26-418C-80E2-383765709D65}" dt="2022-02-20T22:42:40.340" v="1357" actId="20577"/>
          <ac:spMkLst>
            <pc:docMk/>
            <pc:sldMk cId="11820970" sldId="275"/>
            <ac:spMk id="73" creationId="{00000000-0000-0000-0000-000000000000}"/>
          </ac:spMkLst>
        </pc:spChg>
        <pc:picChg chg="del">
          <ac:chgData name="Sean Albertyn" userId="f499a6e059928ae0" providerId="LiveId" clId="{AE64FCEC-2C26-418C-80E2-383765709D65}" dt="2022-02-20T22:42:42.302" v="1358" actId="478"/>
          <ac:picMkLst>
            <pc:docMk/>
            <pc:sldMk cId="11820970" sldId="275"/>
            <ac:picMk id="3" creationId="{29CB9FFB-C8CF-4183-AD1B-0F541785446A}"/>
          </ac:picMkLst>
        </pc:picChg>
        <pc:picChg chg="add">
          <ac:chgData name="Sean Albertyn" userId="f499a6e059928ae0" providerId="LiveId" clId="{AE64FCEC-2C26-418C-80E2-383765709D65}" dt="2022-02-20T22:43:38.466" v="1359" actId="22"/>
          <ac:picMkLst>
            <pc:docMk/>
            <pc:sldMk cId="11820970" sldId="275"/>
            <ac:picMk id="4" creationId="{9AB4FBFE-1926-4B5E-A8E6-B1094DD92A1E}"/>
          </ac:picMkLst>
        </pc:picChg>
      </pc:sldChg>
      <pc:sldChg chg="addSp delSp modSp add mod">
        <pc:chgData name="Sean Albertyn" userId="f499a6e059928ae0" providerId="LiveId" clId="{AE64FCEC-2C26-418C-80E2-383765709D65}" dt="2022-02-20T22:45:45.981" v="1377" actId="1076"/>
        <pc:sldMkLst>
          <pc:docMk/>
          <pc:sldMk cId="1878121505" sldId="276"/>
        </pc:sldMkLst>
        <pc:spChg chg="mod">
          <ac:chgData name="Sean Albertyn" userId="f499a6e059928ae0" providerId="LiveId" clId="{AE64FCEC-2C26-418C-80E2-383765709D65}" dt="2022-02-20T22:44:25.320" v="1362" actId="20577"/>
          <ac:spMkLst>
            <pc:docMk/>
            <pc:sldMk cId="1878121505" sldId="276"/>
            <ac:spMk id="78" creationId="{00000000-0000-0000-0000-000000000000}"/>
          </ac:spMkLst>
        </pc:spChg>
        <pc:picChg chg="add mod">
          <ac:chgData name="Sean Albertyn" userId="f499a6e059928ae0" providerId="LiveId" clId="{AE64FCEC-2C26-418C-80E2-383765709D65}" dt="2022-02-20T22:44:58.389" v="1372" actId="1076"/>
          <ac:picMkLst>
            <pc:docMk/>
            <pc:sldMk cId="1878121505" sldId="276"/>
            <ac:picMk id="3" creationId="{EE28DCC0-169E-48EF-B14F-07DCEAA1EEEE}"/>
          </ac:picMkLst>
        </pc:picChg>
        <pc:picChg chg="del">
          <ac:chgData name="Sean Albertyn" userId="f499a6e059928ae0" providerId="LiveId" clId="{AE64FCEC-2C26-418C-80E2-383765709D65}" dt="2022-02-20T22:44:26.709" v="1363" actId="478"/>
          <ac:picMkLst>
            <pc:docMk/>
            <pc:sldMk cId="1878121505" sldId="276"/>
            <ac:picMk id="4" creationId="{94C42B0C-1577-43E9-BE95-46979B03D7BF}"/>
          </ac:picMkLst>
        </pc:picChg>
        <pc:picChg chg="add mod">
          <ac:chgData name="Sean Albertyn" userId="f499a6e059928ae0" providerId="LiveId" clId="{AE64FCEC-2C26-418C-80E2-383765709D65}" dt="2022-02-20T22:45:45.981" v="1377" actId="1076"/>
          <ac:picMkLst>
            <pc:docMk/>
            <pc:sldMk cId="1878121505" sldId="276"/>
            <ac:picMk id="6" creationId="{28E656CF-66C1-4F6C-ACBD-54C12ED43695}"/>
          </ac:picMkLst>
        </pc:picChg>
        <pc:picChg chg="del">
          <ac:chgData name="Sean Albertyn" userId="f499a6e059928ae0" providerId="LiveId" clId="{AE64FCEC-2C26-418C-80E2-383765709D65}" dt="2022-02-20T22:44:27.082" v="1364" actId="478"/>
          <ac:picMkLst>
            <pc:docMk/>
            <pc:sldMk cId="1878121505" sldId="276"/>
            <ac:picMk id="7" creationId="{D8713716-ADA5-4575-8D17-A5D44D9E0819}"/>
          </ac:picMkLst>
        </pc:picChg>
      </pc:sldChg>
      <pc:sldChg chg="addSp delSp modSp add mod">
        <pc:chgData name="Sean Albertyn" userId="f499a6e059928ae0" providerId="LiveId" clId="{AE64FCEC-2C26-418C-80E2-383765709D65}" dt="2022-02-21T22:47:09.643" v="1385" actId="1076"/>
        <pc:sldMkLst>
          <pc:docMk/>
          <pc:sldMk cId="2129525529" sldId="277"/>
        </pc:sldMkLst>
        <pc:spChg chg="mod">
          <ac:chgData name="Sean Albertyn" userId="f499a6e059928ae0" providerId="LiveId" clId="{AE64FCEC-2C26-418C-80E2-383765709D65}" dt="2022-02-21T22:46:44.745" v="1380" actId="20577"/>
          <ac:spMkLst>
            <pc:docMk/>
            <pc:sldMk cId="2129525529" sldId="277"/>
            <ac:spMk id="73" creationId="{00000000-0000-0000-0000-000000000000}"/>
          </ac:spMkLst>
        </pc:spChg>
        <pc:picChg chg="add mod">
          <ac:chgData name="Sean Albertyn" userId="f499a6e059928ae0" providerId="LiveId" clId="{AE64FCEC-2C26-418C-80E2-383765709D65}" dt="2022-02-21T22:47:09.643" v="1385" actId="1076"/>
          <ac:picMkLst>
            <pc:docMk/>
            <pc:sldMk cId="2129525529" sldId="277"/>
            <ac:picMk id="3" creationId="{8532275D-296A-423C-9A86-1C6A26D2C447}"/>
          </ac:picMkLst>
        </pc:picChg>
        <pc:picChg chg="del">
          <ac:chgData name="Sean Albertyn" userId="f499a6e059928ae0" providerId="LiveId" clId="{AE64FCEC-2C26-418C-80E2-383765709D65}" dt="2022-02-21T22:46:45.759" v="1381" actId="478"/>
          <ac:picMkLst>
            <pc:docMk/>
            <pc:sldMk cId="2129525529" sldId="277"/>
            <ac:picMk id="4" creationId="{9AB4FBFE-1926-4B5E-A8E6-B1094DD92A1E}"/>
          </ac:picMkLst>
        </pc:picChg>
      </pc:sldChg>
      <pc:sldChg chg="addSp delSp modSp add mod">
        <pc:chgData name="Sean Albertyn" userId="f499a6e059928ae0" providerId="LiveId" clId="{AE64FCEC-2C26-418C-80E2-383765709D65}" dt="2022-02-23T01:29:02.068" v="1408" actId="1076"/>
        <pc:sldMkLst>
          <pc:docMk/>
          <pc:sldMk cId="2007676707" sldId="278"/>
        </pc:sldMkLst>
        <pc:spChg chg="mod">
          <ac:chgData name="Sean Albertyn" userId="f499a6e059928ae0" providerId="LiveId" clId="{AE64FCEC-2C26-418C-80E2-383765709D65}" dt="2022-02-21T22:48:22.558" v="1391" actId="20577"/>
          <ac:spMkLst>
            <pc:docMk/>
            <pc:sldMk cId="2007676707" sldId="278"/>
            <ac:spMk id="78" creationId="{00000000-0000-0000-0000-000000000000}"/>
          </ac:spMkLst>
        </pc:spChg>
        <pc:picChg chg="add mod">
          <ac:chgData name="Sean Albertyn" userId="f499a6e059928ae0" providerId="LiveId" clId="{AE64FCEC-2C26-418C-80E2-383765709D65}" dt="2022-02-23T01:28:37.944" v="1406" actId="1076"/>
          <ac:picMkLst>
            <pc:docMk/>
            <pc:sldMk cId="2007676707" sldId="278"/>
            <ac:picMk id="3" creationId="{4FB614E7-416C-4254-811E-7C077AA3E0C2}"/>
          </ac:picMkLst>
        </pc:picChg>
        <pc:picChg chg="del mod">
          <ac:chgData name="Sean Albertyn" userId="f499a6e059928ae0" providerId="LiveId" clId="{AE64FCEC-2C26-418C-80E2-383765709D65}" dt="2022-02-21T22:48:20.795" v="1388" actId="478"/>
          <ac:picMkLst>
            <pc:docMk/>
            <pc:sldMk cId="2007676707" sldId="278"/>
            <ac:picMk id="3" creationId="{EE28DCC0-169E-48EF-B14F-07DCEAA1EEEE}"/>
          </ac:picMkLst>
        </pc:picChg>
        <pc:picChg chg="add del mod">
          <ac:chgData name="Sean Albertyn" userId="f499a6e059928ae0" providerId="LiveId" clId="{AE64FCEC-2C26-418C-80E2-383765709D65}" dt="2022-02-23T01:28:16.672" v="1402" actId="478"/>
          <ac:picMkLst>
            <pc:docMk/>
            <pc:sldMk cId="2007676707" sldId="278"/>
            <ac:picMk id="4" creationId="{D28FC234-5B3A-4324-B913-30525926DBA8}"/>
          </ac:picMkLst>
        </pc:picChg>
        <pc:picChg chg="del">
          <ac:chgData name="Sean Albertyn" userId="f499a6e059928ae0" providerId="LiveId" clId="{AE64FCEC-2C26-418C-80E2-383765709D65}" dt="2022-02-21T22:48:21.252" v="1389" actId="478"/>
          <ac:picMkLst>
            <pc:docMk/>
            <pc:sldMk cId="2007676707" sldId="278"/>
            <ac:picMk id="6" creationId="{28E656CF-66C1-4F6C-ACBD-54C12ED43695}"/>
          </ac:picMkLst>
        </pc:picChg>
        <pc:picChg chg="add mod">
          <ac:chgData name="Sean Albertyn" userId="f499a6e059928ae0" providerId="LiveId" clId="{AE64FCEC-2C26-418C-80E2-383765709D65}" dt="2022-02-23T01:29:02.068" v="1408" actId="1076"/>
          <ac:picMkLst>
            <pc:docMk/>
            <pc:sldMk cId="2007676707" sldId="278"/>
            <ac:picMk id="6" creationId="{E84DE9AA-6DB4-424C-AB90-FEDD0D2EDCA2}"/>
          </ac:picMkLst>
        </pc:picChg>
        <pc:picChg chg="add del mod">
          <ac:chgData name="Sean Albertyn" userId="f499a6e059928ae0" providerId="LiveId" clId="{AE64FCEC-2C26-418C-80E2-383765709D65}" dt="2022-02-23T01:28:16.944" v="1403" actId="478"/>
          <ac:picMkLst>
            <pc:docMk/>
            <pc:sldMk cId="2007676707" sldId="278"/>
            <ac:picMk id="7" creationId="{757C90BA-7907-4856-A4DE-F5AC5CC5AD29}"/>
          </ac:picMkLst>
        </pc:picChg>
      </pc:sldChg>
      <pc:sldChg chg="addSp delSp modSp add mod ord">
        <pc:chgData name="Sean Albertyn" userId="f499a6e059928ae0" providerId="LiveId" clId="{AE64FCEC-2C26-418C-80E2-383765709D65}" dt="2022-03-04T01:21:08.377" v="1428" actId="1076"/>
        <pc:sldMkLst>
          <pc:docMk/>
          <pc:sldMk cId="2098471035" sldId="279"/>
        </pc:sldMkLst>
        <pc:spChg chg="mod">
          <ac:chgData name="Sean Albertyn" userId="f499a6e059928ae0" providerId="LiveId" clId="{AE64FCEC-2C26-418C-80E2-383765709D65}" dt="2022-03-04T01:20:15.715" v="1425" actId="20577"/>
          <ac:spMkLst>
            <pc:docMk/>
            <pc:sldMk cId="2098471035" sldId="279"/>
            <ac:spMk id="73" creationId="{00000000-0000-0000-0000-000000000000}"/>
          </ac:spMkLst>
        </pc:spChg>
        <pc:picChg chg="add mod">
          <ac:chgData name="Sean Albertyn" userId="f499a6e059928ae0" providerId="LiveId" clId="{AE64FCEC-2C26-418C-80E2-383765709D65}" dt="2022-03-04T01:21:08.377" v="1428" actId="1076"/>
          <ac:picMkLst>
            <pc:docMk/>
            <pc:sldMk cId="2098471035" sldId="279"/>
            <ac:picMk id="3" creationId="{37BF944F-ADF6-4BA6-BDFE-F59FAF7847F1}"/>
          </ac:picMkLst>
        </pc:picChg>
        <pc:picChg chg="del">
          <ac:chgData name="Sean Albertyn" userId="f499a6e059928ae0" providerId="LiveId" clId="{AE64FCEC-2C26-418C-80E2-383765709D65}" dt="2022-03-04T01:20:16.665" v="1426" actId="478"/>
          <ac:picMkLst>
            <pc:docMk/>
            <pc:sldMk cId="2098471035" sldId="279"/>
            <ac:picMk id="4" creationId="{9AB4FBFE-1926-4B5E-A8E6-B1094DD92A1E}"/>
          </ac:picMkLst>
        </pc:picChg>
      </pc:sldChg>
      <pc:sldChg chg="addSp delSp modSp add mod ord">
        <pc:chgData name="Sean Albertyn" userId="f499a6e059928ae0" providerId="LiveId" clId="{AE64FCEC-2C26-418C-80E2-383765709D65}" dt="2022-03-04T01:27:46.724" v="1793" actId="1076"/>
        <pc:sldMkLst>
          <pc:docMk/>
          <pc:sldMk cId="1691341662" sldId="280"/>
        </pc:sldMkLst>
        <pc:spChg chg="mod">
          <ac:chgData name="Sean Albertyn" userId="f499a6e059928ae0" providerId="LiveId" clId="{AE64FCEC-2C26-418C-80E2-383765709D65}" dt="2022-03-04T01:21:18.347" v="1435" actId="20577"/>
          <ac:spMkLst>
            <pc:docMk/>
            <pc:sldMk cId="1691341662" sldId="280"/>
            <ac:spMk id="78" creationId="{00000000-0000-0000-0000-000000000000}"/>
          </ac:spMkLst>
        </pc:spChg>
        <pc:graphicFrameChg chg="mod modGraphic">
          <ac:chgData name="Sean Albertyn" userId="f499a6e059928ae0" providerId="LiveId" clId="{AE64FCEC-2C26-418C-80E2-383765709D65}" dt="2022-03-04T01:27:46.724" v="1793" actId="1076"/>
          <ac:graphicFrameMkLst>
            <pc:docMk/>
            <pc:sldMk cId="1691341662" sldId="280"/>
            <ac:graphicFrameMk id="79" creationId="{00000000-0000-0000-0000-000000000000}"/>
          </ac:graphicFrameMkLst>
        </pc:graphicFrameChg>
        <pc:picChg chg="del">
          <ac:chgData name="Sean Albertyn" userId="f499a6e059928ae0" providerId="LiveId" clId="{AE64FCEC-2C26-418C-80E2-383765709D65}" dt="2022-03-04T01:21:20.142" v="1436" actId="478"/>
          <ac:picMkLst>
            <pc:docMk/>
            <pc:sldMk cId="1691341662" sldId="280"/>
            <ac:picMk id="3" creationId="{4FB614E7-416C-4254-811E-7C077AA3E0C2}"/>
          </ac:picMkLst>
        </pc:picChg>
        <pc:picChg chg="add mod">
          <ac:chgData name="Sean Albertyn" userId="f499a6e059928ae0" providerId="LiveId" clId="{AE64FCEC-2C26-418C-80E2-383765709D65}" dt="2022-03-04T01:22:15.815" v="1442" actId="14100"/>
          <ac:picMkLst>
            <pc:docMk/>
            <pc:sldMk cId="1691341662" sldId="280"/>
            <ac:picMk id="4" creationId="{95FA5CC0-B0AF-4857-ADB1-334D7B956AD9}"/>
          </ac:picMkLst>
        </pc:picChg>
        <pc:picChg chg="del">
          <ac:chgData name="Sean Albertyn" userId="f499a6e059928ae0" providerId="LiveId" clId="{AE64FCEC-2C26-418C-80E2-383765709D65}" dt="2022-03-04T01:21:20.831" v="1437" actId="478"/>
          <ac:picMkLst>
            <pc:docMk/>
            <pc:sldMk cId="1691341662" sldId="280"/>
            <ac:picMk id="6" creationId="{E84DE9AA-6DB4-424C-AB90-FEDD0D2EDCA2}"/>
          </ac:picMkLst>
        </pc:picChg>
        <pc:picChg chg="add mod">
          <ac:chgData name="Sean Albertyn" userId="f499a6e059928ae0" providerId="LiveId" clId="{AE64FCEC-2C26-418C-80E2-383765709D65}" dt="2022-03-04T01:23:01.692" v="1446" actId="1076"/>
          <ac:picMkLst>
            <pc:docMk/>
            <pc:sldMk cId="1691341662" sldId="280"/>
            <ac:picMk id="7" creationId="{596BEEA6-2737-4D57-9F3B-042FBB567F33}"/>
          </ac:picMkLst>
        </pc:picChg>
      </pc:sldChg>
      <pc:sldChg chg="addSp delSp modSp add mod">
        <pc:chgData name="Sean Albertyn" userId="f499a6e059928ae0" providerId="LiveId" clId="{AE64FCEC-2C26-418C-80E2-383765709D65}" dt="2022-03-04T01:28:32.973" v="1807" actId="1076"/>
        <pc:sldMkLst>
          <pc:docMk/>
          <pc:sldMk cId="1800116706" sldId="281"/>
        </pc:sldMkLst>
        <pc:spChg chg="mod">
          <ac:chgData name="Sean Albertyn" userId="f499a6e059928ae0" providerId="LiveId" clId="{AE64FCEC-2C26-418C-80E2-383765709D65}" dt="2022-03-04T01:28:09.410" v="1805" actId="20577"/>
          <ac:spMkLst>
            <pc:docMk/>
            <pc:sldMk cId="1800116706" sldId="281"/>
            <ac:spMk id="73" creationId="{00000000-0000-0000-0000-000000000000}"/>
          </ac:spMkLst>
        </pc:spChg>
        <pc:picChg chg="del">
          <ac:chgData name="Sean Albertyn" userId="f499a6e059928ae0" providerId="LiveId" clId="{AE64FCEC-2C26-418C-80E2-383765709D65}" dt="2022-03-04T01:28:06.684" v="1795" actId="478"/>
          <ac:picMkLst>
            <pc:docMk/>
            <pc:sldMk cId="1800116706" sldId="281"/>
            <ac:picMk id="3" creationId="{37BF944F-ADF6-4BA6-BDFE-F59FAF7847F1}"/>
          </ac:picMkLst>
        </pc:picChg>
        <pc:picChg chg="add mod">
          <ac:chgData name="Sean Albertyn" userId="f499a6e059928ae0" providerId="LiveId" clId="{AE64FCEC-2C26-418C-80E2-383765709D65}" dt="2022-03-04T01:28:32.973" v="1807" actId="1076"/>
          <ac:picMkLst>
            <pc:docMk/>
            <pc:sldMk cId="1800116706" sldId="281"/>
            <ac:picMk id="4" creationId="{6848BF66-6C8B-4ABD-8398-B393E788693B}"/>
          </ac:picMkLst>
        </pc:picChg>
      </pc:sldChg>
      <pc:sldChg chg="addSp delSp modSp add mod">
        <pc:chgData name="Sean Albertyn" userId="f499a6e059928ae0" providerId="LiveId" clId="{AE64FCEC-2C26-418C-80E2-383765709D65}" dt="2022-03-04T01:39:00.533" v="1841" actId="20577"/>
        <pc:sldMkLst>
          <pc:docMk/>
          <pc:sldMk cId="2131619960" sldId="282"/>
        </pc:sldMkLst>
        <pc:spChg chg="mod">
          <ac:chgData name="Sean Albertyn" userId="f499a6e059928ae0" providerId="LiveId" clId="{AE64FCEC-2C26-418C-80E2-383765709D65}" dt="2022-03-04T01:35:58.063" v="1812" actId="20577"/>
          <ac:spMkLst>
            <pc:docMk/>
            <pc:sldMk cId="2131619960" sldId="282"/>
            <ac:spMk id="78" creationId="{00000000-0000-0000-0000-000000000000}"/>
          </ac:spMkLst>
        </pc:spChg>
        <pc:graphicFrameChg chg="modGraphic">
          <ac:chgData name="Sean Albertyn" userId="f499a6e059928ae0" providerId="LiveId" clId="{AE64FCEC-2C26-418C-80E2-383765709D65}" dt="2022-03-04T01:39:00.533" v="1841" actId="20577"/>
          <ac:graphicFrameMkLst>
            <pc:docMk/>
            <pc:sldMk cId="2131619960" sldId="282"/>
            <ac:graphicFrameMk id="79" creationId="{00000000-0000-0000-0000-000000000000}"/>
          </ac:graphicFrameMkLst>
        </pc:graphicFrameChg>
        <pc:picChg chg="add mod">
          <ac:chgData name="Sean Albertyn" userId="f499a6e059928ae0" providerId="LiveId" clId="{AE64FCEC-2C26-418C-80E2-383765709D65}" dt="2022-03-04T01:36:31.945" v="1815" actId="1076"/>
          <ac:picMkLst>
            <pc:docMk/>
            <pc:sldMk cId="2131619960" sldId="282"/>
            <ac:picMk id="3" creationId="{00AA027C-EF75-4AE0-90D6-080325A449BE}"/>
          </ac:picMkLst>
        </pc:picChg>
        <pc:picChg chg="del">
          <ac:chgData name="Sean Albertyn" userId="f499a6e059928ae0" providerId="LiveId" clId="{AE64FCEC-2C26-418C-80E2-383765709D65}" dt="2022-03-04T01:35:55.242" v="1809" actId="478"/>
          <ac:picMkLst>
            <pc:docMk/>
            <pc:sldMk cId="2131619960" sldId="282"/>
            <ac:picMk id="4" creationId="{95FA5CC0-B0AF-4857-ADB1-334D7B956AD9}"/>
          </ac:picMkLst>
        </pc:picChg>
        <pc:picChg chg="add mod">
          <ac:chgData name="Sean Albertyn" userId="f499a6e059928ae0" providerId="LiveId" clId="{AE64FCEC-2C26-418C-80E2-383765709D65}" dt="2022-03-04T01:37:15.484" v="1819" actId="1076"/>
          <ac:picMkLst>
            <pc:docMk/>
            <pc:sldMk cId="2131619960" sldId="282"/>
            <ac:picMk id="6" creationId="{8E8AABBA-16AF-435C-AE5A-73CB09CC0A7D}"/>
          </ac:picMkLst>
        </pc:picChg>
        <pc:picChg chg="del">
          <ac:chgData name="Sean Albertyn" userId="f499a6e059928ae0" providerId="LiveId" clId="{AE64FCEC-2C26-418C-80E2-383765709D65}" dt="2022-03-04T01:35:55.953" v="1810" actId="478"/>
          <ac:picMkLst>
            <pc:docMk/>
            <pc:sldMk cId="2131619960" sldId="282"/>
            <ac:picMk id="7" creationId="{596BEEA6-2737-4D57-9F3B-042FBB567F33}"/>
          </ac:picMkLst>
        </pc:picChg>
      </pc:sldChg>
      <pc:sldChg chg="addSp delSp modSp add mod">
        <pc:chgData name="Sean Albertyn" userId="f499a6e059928ae0" providerId="LiveId" clId="{AE64FCEC-2C26-418C-80E2-383765709D65}" dt="2022-03-04T01:54:22.383" v="1852" actId="1076"/>
        <pc:sldMkLst>
          <pc:docMk/>
          <pc:sldMk cId="2996085285" sldId="283"/>
        </pc:sldMkLst>
        <pc:spChg chg="mod">
          <ac:chgData name="Sean Albertyn" userId="f499a6e059928ae0" providerId="LiveId" clId="{AE64FCEC-2C26-418C-80E2-383765709D65}" dt="2022-03-04T01:53:48.003" v="1844" actId="20577"/>
          <ac:spMkLst>
            <pc:docMk/>
            <pc:sldMk cId="2996085285" sldId="283"/>
            <ac:spMk id="78" creationId="{00000000-0000-0000-0000-000000000000}"/>
          </ac:spMkLst>
        </pc:spChg>
        <pc:picChg chg="del">
          <ac:chgData name="Sean Albertyn" userId="f499a6e059928ae0" providerId="LiveId" clId="{AE64FCEC-2C26-418C-80E2-383765709D65}" dt="2022-03-04T01:53:49.105" v="1845" actId="478"/>
          <ac:picMkLst>
            <pc:docMk/>
            <pc:sldMk cId="2996085285" sldId="283"/>
            <ac:picMk id="3" creationId="{00AA027C-EF75-4AE0-90D6-080325A449BE}"/>
          </ac:picMkLst>
        </pc:picChg>
        <pc:picChg chg="add mod">
          <ac:chgData name="Sean Albertyn" userId="f499a6e059928ae0" providerId="LiveId" clId="{AE64FCEC-2C26-418C-80E2-383765709D65}" dt="2022-03-04T01:53:55.179" v="1849" actId="1076"/>
          <ac:picMkLst>
            <pc:docMk/>
            <pc:sldMk cId="2996085285" sldId="283"/>
            <ac:picMk id="4" creationId="{5A3B5027-C5E2-4B20-8C96-715D4E593B5D}"/>
          </ac:picMkLst>
        </pc:picChg>
        <pc:picChg chg="del">
          <ac:chgData name="Sean Albertyn" userId="f499a6e059928ae0" providerId="LiveId" clId="{AE64FCEC-2C26-418C-80E2-383765709D65}" dt="2022-03-04T01:53:49.593" v="1846" actId="478"/>
          <ac:picMkLst>
            <pc:docMk/>
            <pc:sldMk cId="2996085285" sldId="283"/>
            <ac:picMk id="6" creationId="{8E8AABBA-16AF-435C-AE5A-73CB09CC0A7D}"/>
          </ac:picMkLst>
        </pc:picChg>
        <pc:picChg chg="add mod">
          <ac:chgData name="Sean Albertyn" userId="f499a6e059928ae0" providerId="LiveId" clId="{AE64FCEC-2C26-418C-80E2-383765709D65}" dt="2022-03-04T01:54:22.383" v="1852" actId="1076"/>
          <ac:picMkLst>
            <pc:docMk/>
            <pc:sldMk cId="2996085285" sldId="283"/>
            <ac:picMk id="7" creationId="{2D2B6109-2A14-4DBC-ADB7-E8AF6C1EE5CE}"/>
          </ac:picMkLst>
        </pc:picChg>
      </pc:sldChg>
      <pc:sldChg chg="addSp delSp modSp add mod ord">
        <pc:chgData name="Sean Albertyn" userId="f499a6e059928ae0" providerId="LiveId" clId="{AE64FCEC-2C26-418C-80E2-383765709D65}" dt="2022-05-12T06:14:28.817" v="1876" actId="20577"/>
        <pc:sldMkLst>
          <pc:docMk/>
          <pc:sldMk cId="1676829783" sldId="284"/>
        </pc:sldMkLst>
        <pc:spChg chg="mod">
          <ac:chgData name="Sean Albertyn" userId="f499a6e059928ae0" providerId="LiveId" clId="{AE64FCEC-2C26-418C-80E2-383765709D65}" dt="2022-05-12T06:14:28.817" v="1876" actId="20577"/>
          <ac:spMkLst>
            <pc:docMk/>
            <pc:sldMk cId="1676829783" sldId="284"/>
            <ac:spMk id="73" creationId="{00000000-0000-0000-0000-000000000000}"/>
          </ac:spMkLst>
        </pc:spChg>
        <pc:picChg chg="add mod">
          <ac:chgData name="Sean Albertyn" userId="f499a6e059928ae0" providerId="LiveId" clId="{AE64FCEC-2C26-418C-80E2-383765709D65}" dt="2022-05-12T06:14:25.633" v="1866" actId="1076"/>
          <ac:picMkLst>
            <pc:docMk/>
            <pc:sldMk cId="1676829783" sldId="284"/>
            <ac:picMk id="3" creationId="{E103ABF9-BB3E-4859-A1B8-29C0C0C1EC5E}"/>
          </ac:picMkLst>
        </pc:picChg>
        <pc:picChg chg="del">
          <ac:chgData name="Sean Albertyn" userId="f499a6e059928ae0" providerId="LiveId" clId="{AE64FCEC-2C26-418C-80E2-383765709D65}" dt="2022-05-12T06:14:07.148" v="1858" actId="478"/>
          <ac:picMkLst>
            <pc:docMk/>
            <pc:sldMk cId="1676829783" sldId="284"/>
            <ac:picMk id="4" creationId="{6848BF66-6C8B-4ABD-8398-B393E788693B}"/>
          </ac:picMkLst>
        </pc:picChg>
      </pc:sldChg>
      <pc:sldChg chg="add del">
        <pc:chgData name="Sean Albertyn" userId="f499a6e059928ae0" providerId="LiveId" clId="{AE64FCEC-2C26-418C-80E2-383765709D65}" dt="2022-05-12T06:13:39.483" v="1854" actId="2890"/>
        <pc:sldMkLst>
          <pc:docMk/>
          <pc:sldMk cId="3300887367" sldId="284"/>
        </pc:sldMkLst>
      </pc:sldChg>
      <pc:sldChg chg="addSp delSp modSp add mod">
        <pc:chgData name="Sean Albertyn" userId="f499a6e059928ae0" providerId="LiveId" clId="{AE64FCEC-2C26-418C-80E2-383765709D65}" dt="2022-05-12T06:27:29.897" v="1890" actId="1076"/>
        <pc:sldMkLst>
          <pc:docMk/>
          <pc:sldMk cId="540982821" sldId="285"/>
        </pc:sldMkLst>
        <pc:spChg chg="mod">
          <ac:chgData name="Sean Albertyn" userId="f499a6e059928ae0" providerId="LiveId" clId="{AE64FCEC-2C26-418C-80E2-383765709D65}" dt="2022-05-12T06:27:27.248" v="1887" actId="20577"/>
          <ac:spMkLst>
            <pc:docMk/>
            <pc:sldMk cId="540982821" sldId="285"/>
            <ac:spMk id="73" creationId="{00000000-0000-0000-0000-000000000000}"/>
          </ac:spMkLst>
        </pc:spChg>
        <pc:picChg chg="del">
          <ac:chgData name="Sean Albertyn" userId="f499a6e059928ae0" providerId="LiveId" clId="{AE64FCEC-2C26-418C-80E2-383765709D65}" dt="2022-05-12T06:27:28.439" v="1888" actId="478"/>
          <ac:picMkLst>
            <pc:docMk/>
            <pc:sldMk cId="540982821" sldId="285"/>
            <ac:picMk id="3" creationId="{E103ABF9-BB3E-4859-A1B8-29C0C0C1EC5E}"/>
          </ac:picMkLst>
        </pc:picChg>
        <pc:picChg chg="add mod">
          <ac:chgData name="Sean Albertyn" userId="f499a6e059928ae0" providerId="LiveId" clId="{AE64FCEC-2C26-418C-80E2-383765709D65}" dt="2022-05-12T06:27:29.897" v="1890" actId="1076"/>
          <ac:picMkLst>
            <pc:docMk/>
            <pc:sldMk cId="540982821" sldId="285"/>
            <ac:picMk id="4" creationId="{47BC3A91-2AFA-BE7A-ED9C-9B1518B61CCC}"/>
          </ac:picMkLst>
        </pc:picChg>
      </pc:sldChg>
      <pc:sldChg chg="addSp delSp modSp add mod ord">
        <pc:chgData name="Sean Albertyn" userId="f499a6e059928ae0" providerId="LiveId" clId="{AE64FCEC-2C26-418C-80E2-383765709D65}" dt="2022-05-12T06:42:35.885" v="1984" actId="1076"/>
        <pc:sldMkLst>
          <pc:docMk/>
          <pc:sldMk cId="2159576618" sldId="286"/>
        </pc:sldMkLst>
        <pc:spChg chg="mod">
          <ac:chgData name="Sean Albertyn" userId="f499a6e059928ae0" providerId="LiveId" clId="{AE64FCEC-2C26-418C-80E2-383765709D65}" dt="2022-05-12T06:41:06.468" v="1899" actId="20577"/>
          <ac:spMkLst>
            <pc:docMk/>
            <pc:sldMk cId="2159576618" sldId="286"/>
            <ac:spMk id="78" creationId="{00000000-0000-0000-0000-000000000000}"/>
          </ac:spMkLst>
        </pc:spChg>
        <pc:graphicFrameChg chg="modGraphic">
          <ac:chgData name="Sean Albertyn" userId="f499a6e059928ae0" providerId="LiveId" clId="{AE64FCEC-2C26-418C-80E2-383765709D65}" dt="2022-05-12T06:42:10.948" v="1980" actId="20577"/>
          <ac:graphicFrameMkLst>
            <pc:docMk/>
            <pc:sldMk cId="2159576618" sldId="286"/>
            <ac:graphicFrameMk id="79" creationId="{00000000-0000-0000-0000-000000000000}"/>
          </ac:graphicFrameMkLst>
        </pc:graphicFrameChg>
        <pc:picChg chg="add del mod">
          <ac:chgData name="Sean Albertyn" userId="f499a6e059928ae0" providerId="LiveId" clId="{AE64FCEC-2C26-418C-80E2-383765709D65}" dt="2022-05-12T06:42:20.699" v="1981" actId="478"/>
          <ac:picMkLst>
            <pc:docMk/>
            <pc:sldMk cId="2159576618" sldId="286"/>
            <ac:picMk id="3" creationId="{BAD10B63-D869-FB33-8B56-70C2619CD941}"/>
          </ac:picMkLst>
        </pc:picChg>
        <pc:picChg chg="del">
          <ac:chgData name="Sean Albertyn" userId="f499a6e059928ae0" providerId="LiveId" clId="{AE64FCEC-2C26-418C-80E2-383765709D65}" dt="2022-05-12T06:41:02.579" v="1895" actId="478"/>
          <ac:picMkLst>
            <pc:docMk/>
            <pc:sldMk cId="2159576618" sldId="286"/>
            <ac:picMk id="4" creationId="{5A3B5027-C5E2-4B20-8C96-715D4E593B5D}"/>
          </ac:picMkLst>
        </pc:picChg>
        <pc:picChg chg="add mod">
          <ac:chgData name="Sean Albertyn" userId="f499a6e059928ae0" providerId="LiveId" clId="{AE64FCEC-2C26-418C-80E2-383765709D65}" dt="2022-05-12T06:41:27.483" v="1904" actId="1076"/>
          <ac:picMkLst>
            <pc:docMk/>
            <pc:sldMk cId="2159576618" sldId="286"/>
            <ac:picMk id="6" creationId="{3F3A9096-D376-258A-834E-3C09D14740AF}"/>
          </ac:picMkLst>
        </pc:picChg>
        <pc:picChg chg="del">
          <ac:chgData name="Sean Albertyn" userId="f499a6e059928ae0" providerId="LiveId" clId="{AE64FCEC-2C26-418C-80E2-383765709D65}" dt="2022-05-12T06:41:02.245" v="1894" actId="478"/>
          <ac:picMkLst>
            <pc:docMk/>
            <pc:sldMk cId="2159576618" sldId="286"/>
            <ac:picMk id="7" creationId="{2D2B6109-2A14-4DBC-ADB7-E8AF6C1EE5CE}"/>
          </ac:picMkLst>
        </pc:picChg>
        <pc:picChg chg="add mod">
          <ac:chgData name="Sean Albertyn" userId="f499a6e059928ae0" providerId="LiveId" clId="{AE64FCEC-2C26-418C-80E2-383765709D65}" dt="2022-05-12T06:42:35.885" v="1984" actId="1076"/>
          <ac:picMkLst>
            <pc:docMk/>
            <pc:sldMk cId="2159576618" sldId="286"/>
            <ac:picMk id="9" creationId="{B75F63CB-1B43-90E0-A4DF-A74D1DD1A9E9}"/>
          </ac:picMkLst>
        </pc:picChg>
      </pc:sldChg>
    </pc:docChg>
  </pc:docChgLst>
  <pc:docChgLst>
    <pc:chgData name="Mark Glasse" userId="S::m.glasse@sanctamaria.school.nz::4001b6f1-9796-4fe4-a857-9145db2b6168" providerId="AD" clId="Web-{4F71BE14-C53D-0861-4E1D-406D0C4E55B4}"/>
    <pc:docChg chg="modSld">
      <pc:chgData name="Mark Glasse" userId="S::m.glasse@sanctamaria.school.nz::4001b6f1-9796-4fe4-a857-9145db2b6168" providerId="AD" clId="Web-{4F71BE14-C53D-0861-4E1D-406D0C4E55B4}" dt="2022-02-05T23:55:43.917" v="5" actId="20577"/>
      <pc:docMkLst>
        <pc:docMk/>
      </pc:docMkLst>
      <pc:sldChg chg="modSp">
        <pc:chgData name="Mark Glasse" userId="S::m.glasse@sanctamaria.school.nz::4001b6f1-9796-4fe4-a857-9145db2b6168" providerId="AD" clId="Web-{4F71BE14-C53D-0861-4E1D-406D0C4E55B4}" dt="2022-02-05T23:55:43.917" v="5" actId="20577"/>
        <pc:sldMkLst>
          <pc:docMk/>
          <pc:sldMk cId="0" sldId="256"/>
        </pc:sldMkLst>
        <pc:spChg chg="mod">
          <ac:chgData name="Mark Glasse" userId="S::m.glasse@sanctamaria.school.nz::4001b6f1-9796-4fe4-a857-9145db2b6168" providerId="AD" clId="Web-{4F71BE14-C53D-0861-4E1D-406D0C4E55B4}" dt="2022-02-05T23:55:43.917" v="5" actId="20577"/>
          <ac:spMkLst>
            <pc:docMk/>
            <pc:sldMk cId="0" sldId="256"/>
            <ac:spMk id="55" creationId="{00000000-0000-0000-0000-000000000000}"/>
          </ac:spMkLst>
        </pc:spChg>
      </pc:sldChg>
      <pc:sldChg chg="modSp">
        <pc:chgData name="Mark Glasse" userId="S::m.glasse@sanctamaria.school.nz::4001b6f1-9796-4fe4-a857-9145db2b6168" providerId="AD" clId="Web-{4F71BE14-C53D-0861-4E1D-406D0C4E55B4}" dt="2022-02-05T23:55:43.417" v="3" actId="20577"/>
        <pc:sldMkLst>
          <pc:docMk/>
          <pc:sldMk cId="0" sldId="257"/>
        </pc:sldMkLst>
        <pc:spChg chg="mod">
          <ac:chgData name="Mark Glasse" userId="S::m.glasse@sanctamaria.school.nz::4001b6f1-9796-4fe4-a857-9145db2b6168" providerId="AD" clId="Web-{4F71BE14-C53D-0861-4E1D-406D0C4E55B4}" dt="2022-02-05T23:55:43.417" v="3" actId="20577"/>
          <ac:spMkLst>
            <pc:docMk/>
            <pc:sldMk cId="0" sldId="257"/>
            <ac:spMk id="62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9393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98205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98264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3759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19164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55237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70052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0170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52333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13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41178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42341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91003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44598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4354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64781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40922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64577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5559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4070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189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2269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3008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3594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ndombrunch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7wlB4s5j/pizza-bot-intial-pl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github Repository: </a:t>
            </a:r>
            <a:r>
              <a:rPr lang="en" sz="2000" b="1" dirty="0">
                <a:solidFill>
                  <a:srgbClr val="274E13"/>
                </a:solidFill>
                <a:hlinkClick r:id="rId3"/>
              </a:rPr>
              <a:t>GitHub</a:t>
            </a:r>
            <a:endParaRPr sz="2000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2000" b="1" dirty="0">
              <a:solidFill>
                <a:srgbClr val="274E13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trello board / project management tools: </a:t>
            </a:r>
            <a:r>
              <a:rPr lang="en" sz="2000" b="1" dirty="0">
                <a:solidFill>
                  <a:srgbClr val="274E13"/>
                </a:solidFill>
                <a:hlinkClick r:id="rId4"/>
              </a:rPr>
              <a:t>Trello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28819" y="147386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678491555"/>
              </p:ext>
            </p:extLst>
          </p:nvPr>
        </p:nvGraphicFramePr>
        <p:xfrm>
          <a:off x="311700" y="3631224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Able to order d for delivery or p for pickup with appropriate messages and another message if done </a:t>
                      </a:r>
                      <a:r>
                        <a:rPr lang="en-GB" sz="1800" dirty="0" err="1"/>
                        <a:t>incorrectely</a:t>
                      </a:r>
                      <a:r>
                        <a:rPr lang="en-GB" sz="1800" dirty="0"/>
                        <a:t>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5AC4A6D-070B-4567-8E4D-C87B2F450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2" y="1279650"/>
            <a:ext cx="4135902" cy="18820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44C780-D657-4E81-BAA7-2C45A2FCC6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4104" y="1749156"/>
            <a:ext cx="4618196" cy="66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406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28819" y="147386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975193897"/>
              </p:ext>
            </p:extLst>
          </p:nvPr>
        </p:nvGraphicFramePr>
        <p:xfrm>
          <a:off x="311700" y="3631224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Able to order 1 for delivery or 2 for pickup rather then D or P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116BADDC-FBEF-47C4-9C40-90E590C4C9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4072"/>
            <a:ext cx="4712677" cy="18112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E41895-E44D-468B-B113-E4D7DE0D6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8747" y="1835586"/>
            <a:ext cx="4309715" cy="53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574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28819" y="147386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4 -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302909095"/>
              </p:ext>
            </p:extLst>
          </p:nvPr>
        </p:nvGraphicFramePr>
        <p:xfrm>
          <a:off x="311700" y="3474720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Can enter 1 for delivery or 2 for pickup, invalid response means error message but enter number other then 1 or 2 doesn't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D45969E3-10A9-4567-8296-7F9FA6C68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985" y="1216855"/>
            <a:ext cx="3268056" cy="22578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89276F-B83C-43F5-BD98-B222CF464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6815" y="1590383"/>
            <a:ext cx="4605485" cy="11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352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28819" y="147386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5 -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619352496"/>
              </p:ext>
            </p:extLst>
          </p:nvPr>
        </p:nvGraphicFramePr>
        <p:xfrm>
          <a:off x="311700" y="3474720"/>
          <a:ext cx="8520600" cy="14934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dirty="0"/>
                        <a:t>Can enter 1 for delivery or 2 for pickup, invalid response means error message and when you enter number other then 1 or 2 pops up with same </a:t>
                      </a:r>
                      <a:r>
                        <a:rPr lang="en-GB" sz="1400"/>
                        <a:t>error message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4433B80-6AE1-4F35-91D8-122159C09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19" y="1116288"/>
            <a:ext cx="4149300" cy="21695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59C378-FDD6-4170-8C56-9CC2C5278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1887" y="1387627"/>
            <a:ext cx="4500413" cy="142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607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185090" y="549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906415-7D0E-4FB4-9F6B-ACF1AF0F2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65" y="1494827"/>
            <a:ext cx="8764270" cy="200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52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185090" y="549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CB9FFB-C8CF-4183-AD1B-0F5417854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32" y="1005704"/>
            <a:ext cx="8016935" cy="31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038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185090" y="549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3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B4FBFE-1926-4B5E-A8E6-B1094DD92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92306"/>
            <a:ext cx="9144000" cy="3358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0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185090" y="549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4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32275D-296A-423C-9A86-1C6A26D2C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8" y="953961"/>
            <a:ext cx="9120812" cy="323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525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28819" y="147386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797367993"/>
              </p:ext>
            </p:extLst>
          </p:nvPr>
        </p:nvGraphicFramePr>
        <p:xfrm>
          <a:off x="311700" y="3406200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5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824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Printed phone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Will accept blank input and will print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5C00087B-424B-436E-A3D7-050DE1A97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19" y="1059448"/>
            <a:ext cx="4676078" cy="20819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67CB61-3A45-4655-9152-2346AC45B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4897" y="1778426"/>
            <a:ext cx="4054191" cy="46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51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36253" y="87913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131594390"/>
              </p:ext>
            </p:extLst>
          </p:nvPr>
        </p:nvGraphicFramePr>
        <p:xfrm>
          <a:off x="311700" y="3406200"/>
          <a:ext cx="8520600" cy="1539593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5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824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Printed phone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Prints message saying can’t </a:t>
                      </a:r>
                      <a:r>
                        <a:rPr lang="en-NZ" sz="1800"/>
                        <a:t>be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4C42B0C-1577-43E9-BE95-46979B03D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660" y="1093792"/>
            <a:ext cx="3118414" cy="21721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713716-ADA5-4575-8D17-A5D44D9E08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9376" y="1505419"/>
            <a:ext cx="5296359" cy="134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29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36253" y="87913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3 -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406200"/>
          <a:ext cx="8520600" cy="1539593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5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824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Printed phone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Prints message saying can’t </a:t>
                      </a:r>
                      <a:r>
                        <a:rPr lang="en-NZ" sz="1800"/>
                        <a:t>be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EE28DCC0-169E-48EF-B14F-07DCEAA1E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47" y="1019447"/>
            <a:ext cx="3576782" cy="2307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E656CF-66C1-4F6C-ACBD-54C12ED436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4823" y="1528657"/>
            <a:ext cx="4254881" cy="115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215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36253" y="87913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4 -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406200"/>
          <a:ext cx="8520600" cy="1539593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65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8242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Input phone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Printed phone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dirty="0"/>
                        <a:t>Prints message saying can’t </a:t>
                      </a:r>
                      <a:r>
                        <a:rPr lang="en-NZ" sz="1800"/>
                        <a:t>be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FB614E7-416C-4254-811E-7C077AA3E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47" y="1032157"/>
            <a:ext cx="3478832" cy="21033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84DE9AA-6DB4-424C-AB90-FEDD0D2ED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0915" y="1575786"/>
            <a:ext cx="4938188" cy="120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676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185090" y="549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BF944F-ADF6-4BA6-BDFE-F59FAF784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46792"/>
            <a:ext cx="9144000" cy="306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4710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185090" y="549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version 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48BF66-6C8B-4ABD-8398-B393E7886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9734"/>
            <a:ext cx="9144000" cy="282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1167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36253" y="87913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version 1 -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18845401"/>
              </p:ext>
            </p:extLst>
          </p:nvPr>
        </p:nvGraphicFramePr>
        <p:xfrm>
          <a:off x="259661" y="3391586"/>
          <a:ext cx="8520600" cy="210303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900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30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73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b="1" dirty="0"/>
                        <a:t>Test Case</a:t>
                      </a: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b="1"/>
                        <a:t>Expected Values</a:t>
                      </a: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068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Input home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Street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Accepted blank and printed blank input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suburb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Asked for input again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8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2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2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35395245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5FA5CC0-B0AF-4857-ADB1-334D7B956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186" y="1003608"/>
            <a:ext cx="3036638" cy="23823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6BEEA6-2737-4D57-9F3B-042FBB567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3471" y="1493267"/>
            <a:ext cx="5167768" cy="119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416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36253" y="87913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version 2 -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349866281"/>
              </p:ext>
            </p:extLst>
          </p:nvPr>
        </p:nvGraphicFramePr>
        <p:xfrm>
          <a:off x="259661" y="3391586"/>
          <a:ext cx="8520600" cy="210303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900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30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73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b="1" dirty="0"/>
                        <a:t>Test Case</a:t>
                      </a: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b="1"/>
                        <a:t>Expected Values</a:t>
                      </a: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068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Input home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Street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suburb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Asked for input again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8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2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2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35395245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00AA027C-EF75-4AE0-90D6-080325A449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47" y="1008056"/>
            <a:ext cx="3106715" cy="23835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8AABBA-16AF-435C-AE5A-73CB09CC0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7664" y="1528890"/>
            <a:ext cx="5118794" cy="1150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6199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36253" y="87913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version 3 -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259661" y="3391586"/>
          <a:ext cx="8520600" cy="210303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900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30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73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b="1" dirty="0"/>
                        <a:t>Test Case</a:t>
                      </a: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b="1"/>
                        <a:t>Expected Values</a:t>
                      </a: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068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Input home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Street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Left input blank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name correctly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street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suburb name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Asked for input again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8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2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2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35395245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A3B5027-C5E2-4B20-8C96-715D4E593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8379" y="1151454"/>
            <a:ext cx="4659368" cy="20102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2B6109-2A14-4DBC-ADB7-E8AF6C1EE5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475" y="1121434"/>
            <a:ext cx="3987682" cy="201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0852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185090" y="549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03ABF9-BB3E-4859-A1B8-29C0C0C1E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24855"/>
            <a:ext cx="9144000" cy="286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8297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185090" y="549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version 2 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BC3A91-2AFA-BE7A-ED9C-9B1518B61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1673"/>
            <a:ext cx="9144000" cy="239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828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36253" y="87913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version 1 -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265820983"/>
              </p:ext>
            </p:extLst>
          </p:nvPr>
        </p:nvGraphicFramePr>
        <p:xfrm>
          <a:off x="259661" y="3391586"/>
          <a:ext cx="8520600" cy="1963583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900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30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73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b="1" dirty="0"/>
                        <a:t>Test Case</a:t>
                      </a: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NZ" sz="1800" b="1"/>
                        <a:t>Expected Values</a:t>
                      </a: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068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Run file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Printed a list with index number, pizzas and prices 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89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2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12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35395245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F3A9096-D376-258A-834E-3C09D1474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976532"/>
            <a:ext cx="3970364" cy="21185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5F63CB-1B43-90E0-A4DF-A74D1DD1A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92" y="1462944"/>
            <a:ext cx="4488569" cy="110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576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Decomposition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24300" cy="11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 dirty="0"/>
              <a:t>Paste screenshots of your initial Trello board / task decomposition on this slide.  If you have a long list, you might need to break it up into several columns.  Delete this instruction when you are done.</a:t>
            </a:r>
            <a:endParaRPr i="1"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A711F85-FE64-43EF-B129-2C7D6375C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185090" y="549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A910F03-6A26-4AF1-8A56-03A86AF63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5113"/>
            <a:ext cx="9144000" cy="17112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1D7B76B-2E64-4492-913C-BBDAC8245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82711"/>
            <a:ext cx="6013938" cy="16607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04F375-2046-4FD9-97BB-7B2B5001660C}"/>
              </a:ext>
            </a:extLst>
          </p:cNvPr>
          <p:cNvSpPr txBox="1"/>
          <p:nvPr/>
        </p:nvSpPr>
        <p:spPr>
          <a:xfrm>
            <a:off x="105508" y="3003452"/>
            <a:ext cx="59084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Version 2</a:t>
            </a:r>
            <a:endParaRPr lang="en-N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E5456E-7120-4FC9-AF8C-95A60E3A437D}"/>
              </a:ext>
            </a:extLst>
          </p:cNvPr>
          <p:cNvSpPr txBox="1"/>
          <p:nvPr/>
        </p:nvSpPr>
        <p:spPr>
          <a:xfrm>
            <a:off x="161778" y="830211"/>
            <a:ext cx="2630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Version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28819" y="246370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011832350"/>
              </p:ext>
            </p:extLst>
          </p:nvPr>
        </p:nvGraphicFramePr>
        <p:xfrm>
          <a:off x="311700" y="3764867"/>
          <a:ext cx="8520600" cy="11886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Print Welcome Message With Random Name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E5C89010-92EE-4BD1-895D-3FDB2D757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18" y="1777627"/>
            <a:ext cx="4443182" cy="13165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5852D8-4D00-41D8-AEF4-666CB7979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218233"/>
            <a:ext cx="4000500" cy="4352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21785" y="0"/>
            <a:ext cx="8520600" cy="6187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86250250"/>
              </p:ext>
            </p:extLst>
          </p:nvPr>
        </p:nvGraphicFramePr>
        <p:xfrm>
          <a:off x="311700" y="3563192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Main and Welcome run correctly. Welcome message prints with random name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837E6CE-D17D-4045-A4BE-7EA741889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985" y="957759"/>
            <a:ext cx="3697592" cy="26054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E8C8D6-C0BA-4533-A431-3DE050FB7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6577" y="2010902"/>
            <a:ext cx="4677509" cy="499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928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185090" y="549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04F375-2046-4FD9-97BB-7B2B5001660C}"/>
              </a:ext>
            </a:extLst>
          </p:cNvPr>
          <p:cNvSpPr txBox="1"/>
          <p:nvPr/>
        </p:nvSpPr>
        <p:spPr>
          <a:xfrm>
            <a:off x="105508" y="3003452"/>
            <a:ext cx="59084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Version 2</a:t>
            </a:r>
            <a:endParaRPr lang="en-N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E5456E-7120-4FC9-AF8C-95A60E3A437D}"/>
              </a:ext>
            </a:extLst>
          </p:cNvPr>
          <p:cNvSpPr txBox="1"/>
          <p:nvPr/>
        </p:nvSpPr>
        <p:spPr>
          <a:xfrm>
            <a:off x="161778" y="830211"/>
            <a:ext cx="2630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Version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19969F-F206-474A-9896-5FC718293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1102"/>
            <a:ext cx="9144000" cy="183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949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185090" y="54943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 (Trello screenshot)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04F375-2046-4FD9-97BB-7B2B5001660C}"/>
              </a:ext>
            </a:extLst>
          </p:cNvPr>
          <p:cNvSpPr txBox="1"/>
          <p:nvPr/>
        </p:nvSpPr>
        <p:spPr>
          <a:xfrm>
            <a:off x="105508" y="3003452"/>
            <a:ext cx="59084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Version 2</a:t>
            </a:r>
            <a:endParaRPr lang="en-N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E5456E-7120-4FC9-AF8C-95A60E3A437D}"/>
              </a:ext>
            </a:extLst>
          </p:cNvPr>
          <p:cNvSpPr txBox="1"/>
          <p:nvPr/>
        </p:nvSpPr>
        <p:spPr>
          <a:xfrm>
            <a:off x="161778" y="830211"/>
            <a:ext cx="2630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Version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5DF665-A854-4568-B628-A2D2007A3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90" y="1094290"/>
            <a:ext cx="6478175" cy="190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94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128819" y="246370"/>
            <a:ext cx="8520600" cy="1132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2 - Test Plan (?and screenshot)</a:t>
            </a: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808934606"/>
              </p:ext>
            </p:extLst>
          </p:nvPr>
        </p:nvGraphicFramePr>
        <p:xfrm>
          <a:off x="311700" y="3631224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dirty="0"/>
                        <a:t>Ability to type D or P for pickup or delivery and then print messages based of input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00C8786-237C-4132-9A5A-4A623E019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38" y="1127834"/>
            <a:ext cx="4243681" cy="1818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37B3E9-0663-472C-8388-E3A0879AE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5738" y="1621985"/>
            <a:ext cx="4804610" cy="52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2531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958</Words>
  <Application>Microsoft Office PowerPoint</Application>
  <PresentationFormat>On-screen Show (16:9)</PresentationFormat>
  <Paragraphs>154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3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 </vt:lpstr>
      <vt:lpstr>Component 1 version 2 - Test Plan (?and screenshot) </vt:lpstr>
      <vt:lpstr>Component 2 (Trello screenshot)</vt:lpstr>
      <vt:lpstr>Component 2 version 2 (Trello screenshot)</vt:lpstr>
      <vt:lpstr>Component 2 - Test Plan (?and screenshot) </vt:lpstr>
      <vt:lpstr>Component 2 version 2 - Test Plan (?and screenshot) </vt:lpstr>
      <vt:lpstr>Component 2 version 3 - Test Plan (?and screenshot) </vt:lpstr>
      <vt:lpstr>Component 2 version 4 - Test Plan (?and screenshot) </vt:lpstr>
      <vt:lpstr>Component 2 version 5 - Test Plan (?and screenshot) </vt:lpstr>
      <vt:lpstr>Component 3 (Trello screenshot)</vt:lpstr>
      <vt:lpstr>Component 3 version 2 (Trello screenshot)</vt:lpstr>
      <vt:lpstr>Component 3 version 3 (Trello screenshot)</vt:lpstr>
      <vt:lpstr>Component 3 version 4 (Trello screenshot)</vt:lpstr>
      <vt:lpstr>Component 3 - Test Plan (?and screenshot) </vt:lpstr>
      <vt:lpstr>Component 3 version 2 - Test Plan (?and screenshot) </vt:lpstr>
      <vt:lpstr>Component 3 version 3 - Test Plan (?and screenshot) </vt:lpstr>
      <vt:lpstr>Component 3 version 4 - Test Plan (?and screenshot) </vt:lpstr>
      <vt:lpstr>Component 4 (Trello screenshot)</vt:lpstr>
      <vt:lpstr>Component 4 version 2 (Trello screenshot)</vt:lpstr>
      <vt:lpstr>Component 4 version 1 - Test Plan (?and screenshot) </vt:lpstr>
      <vt:lpstr>Component 4 version 2 - Test Plan (?and screenshot) </vt:lpstr>
      <vt:lpstr>Component 4 version 3 - Test Plan (?and screenshot) </vt:lpstr>
      <vt:lpstr>Component 5 (Trello screenshot)</vt:lpstr>
      <vt:lpstr>Component 5 version 2 (Trello screenshot)</vt:lpstr>
      <vt:lpstr>Component 5 version 1 - Test Plan (?and screenshot) 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cp:lastModifiedBy>Sean Albertyn</cp:lastModifiedBy>
  <cp:revision>4</cp:revision>
  <dcterms:modified xsi:type="dcterms:W3CDTF">2022-05-12T06:42:41Z</dcterms:modified>
</cp:coreProperties>
</file>